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21"/>
  </p:notesMasterIdLst>
  <p:sldIdLst>
    <p:sldId id="256" r:id="rId2"/>
    <p:sldId id="259" r:id="rId3"/>
    <p:sldId id="260" r:id="rId4"/>
    <p:sldId id="295" r:id="rId5"/>
    <p:sldId id="296" r:id="rId6"/>
    <p:sldId id="297" r:id="rId7"/>
    <p:sldId id="262" r:id="rId8"/>
    <p:sldId id="298" r:id="rId9"/>
    <p:sldId id="265" r:id="rId10"/>
    <p:sldId id="299" r:id="rId11"/>
    <p:sldId id="268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22"/>
    </p:embeddedFont>
    <p:embeddedFont>
      <p:font typeface="Golos Text" panose="020B0503020202020204" pitchFamily="34" charset="0"/>
      <p:regular r:id="rId23"/>
      <p:bold r:id="rId24"/>
    </p:embeddedFont>
    <p:embeddedFont>
      <p:font typeface="Golos Text Medium" panose="020B0503020202020204" pitchFamily="3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D65A07-BB1C-48E9-940F-02C0F3719BA2}">
  <a:tblStyle styleId="{D2D65A07-BB1C-48E9-940F-02C0F3719B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D7EC650D-9C78-83F6-6EC9-D0C8BE247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>
            <a:extLst>
              <a:ext uri="{FF2B5EF4-FFF2-40B4-BE49-F238E27FC236}">
                <a16:creationId xmlns:a16="http://schemas.microsoft.com/office/drawing/2014/main" id="{6FF96FA4-3E5C-3455-B915-5FDA569018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>
            <a:extLst>
              <a:ext uri="{FF2B5EF4-FFF2-40B4-BE49-F238E27FC236}">
                <a16:creationId xmlns:a16="http://schemas.microsoft.com/office/drawing/2014/main" id="{1EFA56E8-F928-445A-78AA-DAEF53DE0C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0616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2b21ebf290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2b21ebf290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ACA212C9-EB81-4ECA-9D7F-42428FBFC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>
            <a:extLst>
              <a:ext uri="{FF2B5EF4-FFF2-40B4-BE49-F238E27FC236}">
                <a16:creationId xmlns:a16="http://schemas.microsoft.com/office/drawing/2014/main" id="{3DDB395E-B7C0-AFFA-9AAA-7B57C4AF13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>
            <a:extLst>
              <a:ext uri="{FF2B5EF4-FFF2-40B4-BE49-F238E27FC236}">
                <a16:creationId xmlns:a16="http://schemas.microsoft.com/office/drawing/2014/main" id="{FCA76E7C-D8A0-A47B-CE14-0E7D29D6D8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19584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>
          <a:extLst>
            <a:ext uri="{FF2B5EF4-FFF2-40B4-BE49-F238E27FC236}">
              <a16:creationId xmlns:a16="http://schemas.microsoft.com/office/drawing/2014/main" id="{6FE72AFE-DEC2-3AE8-A7FF-2180CF56B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2b21ebf290_0_207:notes">
            <a:extLst>
              <a:ext uri="{FF2B5EF4-FFF2-40B4-BE49-F238E27FC236}">
                <a16:creationId xmlns:a16="http://schemas.microsoft.com/office/drawing/2014/main" id="{EDADF0C8-876C-3D95-609F-94D3F3D0C3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2b21ebf290_0_207:notes">
            <a:extLst>
              <a:ext uri="{FF2B5EF4-FFF2-40B4-BE49-F238E27FC236}">
                <a16:creationId xmlns:a16="http://schemas.microsoft.com/office/drawing/2014/main" id="{294BB7F7-8AE4-1E33-9B5A-C161B1499C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71915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0A0970C0-C0F2-896E-160E-F9EDE1C18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>
            <a:extLst>
              <a:ext uri="{FF2B5EF4-FFF2-40B4-BE49-F238E27FC236}">
                <a16:creationId xmlns:a16="http://schemas.microsoft.com/office/drawing/2014/main" id="{9985ABB3-05D7-6743-FDC5-AD8EB72A8C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>
            <a:extLst>
              <a:ext uri="{FF2B5EF4-FFF2-40B4-BE49-F238E27FC236}">
                <a16:creationId xmlns:a16="http://schemas.microsoft.com/office/drawing/2014/main" id="{3A6001B5-0613-AE10-04FA-D8BB43DAD2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14629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>
          <a:extLst>
            <a:ext uri="{FF2B5EF4-FFF2-40B4-BE49-F238E27FC236}">
              <a16:creationId xmlns:a16="http://schemas.microsoft.com/office/drawing/2014/main" id="{C0C53B2D-2E6F-7C75-5845-B6D048EE0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2b21ebf290_0_207:notes">
            <a:extLst>
              <a:ext uri="{FF2B5EF4-FFF2-40B4-BE49-F238E27FC236}">
                <a16:creationId xmlns:a16="http://schemas.microsoft.com/office/drawing/2014/main" id="{27B09827-CC74-D3B7-F718-754CFA415D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2b21ebf290_0_207:notes">
            <a:extLst>
              <a:ext uri="{FF2B5EF4-FFF2-40B4-BE49-F238E27FC236}">
                <a16:creationId xmlns:a16="http://schemas.microsoft.com/office/drawing/2014/main" id="{E1569FD0-1C1E-30BD-5AA0-6F9F49458A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58935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D803AA69-5E49-573B-AE37-3C13C8FA47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>
            <a:extLst>
              <a:ext uri="{FF2B5EF4-FFF2-40B4-BE49-F238E27FC236}">
                <a16:creationId xmlns:a16="http://schemas.microsoft.com/office/drawing/2014/main" id="{2C6D28A5-97F0-03DB-F37C-C539CDCCE2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>
            <a:extLst>
              <a:ext uri="{FF2B5EF4-FFF2-40B4-BE49-F238E27FC236}">
                <a16:creationId xmlns:a16="http://schemas.microsoft.com/office/drawing/2014/main" id="{5ABF2140-A155-4E85-5D01-97ABAC66DA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78933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>
          <a:extLst>
            <a:ext uri="{FF2B5EF4-FFF2-40B4-BE49-F238E27FC236}">
              <a16:creationId xmlns:a16="http://schemas.microsoft.com/office/drawing/2014/main" id="{84354E0D-4F4C-376D-68F5-2D183BEA9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2b21ebf290_0_207:notes">
            <a:extLst>
              <a:ext uri="{FF2B5EF4-FFF2-40B4-BE49-F238E27FC236}">
                <a16:creationId xmlns:a16="http://schemas.microsoft.com/office/drawing/2014/main" id="{32B18B7C-014D-33A3-DD28-B6B899B15D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2b21ebf290_0_207:notes">
            <a:extLst>
              <a:ext uri="{FF2B5EF4-FFF2-40B4-BE49-F238E27FC236}">
                <a16:creationId xmlns:a16="http://schemas.microsoft.com/office/drawing/2014/main" id="{78818200-F03E-4705-278F-41C162D86F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64609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>
          <a:extLst>
            <a:ext uri="{FF2B5EF4-FFF2-40B4-BE49-F238E27FC236}">
              <a16:creationId xmlns:a16="http://schemas.microsoft.com/office/drawing/2014/main" id="{BAEAA209-D181-FE1D-EA48-590B2F85F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2b21ebf290_0_207:notes">
            <a:extLst>
              <a:ext uri="{FF2B5EF4-FFF2-40B4-BE49-F238E27FC236}">
                <a16:creationId xmlns:a16="http://schemas.microsoft.com/office/drawing/2014/main" id="{CEFBC4B0-B4B2-91D2-3377-A36EF63640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2b21ebf290_0_207:notes">
            <a:extLst>
              <a:ext uri="{FF2B5EF4-FFF2-40B4-BE49-F238E27FC236}">
                <a16:creationId xmlns:a16="http://schemas.microsoft.com/office/drawing/2014/main" id="{D413F8B4-7A27-6529-EB38-089E352D78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217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>
          <a:extLst>
            <a:ext uri="{FF2B5EF4-FFF2-40B4-BE49-F238E27FC236}">
              <a16:creationId xmlns:a16="http://schemas.microsoft.com/office/drawing/2014/main" id="{2A4C2CF5-0F2F-03C4-4943-98ABE9F79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>
            <a:extLst>
              <a:ext uri="{FF2B5EF4-FFF2-40B4-BE49-F238E27FC236}">
                <a16:creationId xmlns:a16="http://schemas.microsoft.com/office/drawing/2014/main" id="{53E061E2-8385-BF79-D7AF-ED794A34BA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>
            <a:extLst>
              <a:ext uri="{FF2B5EF4-FFF2-40B4-BE49-F238E27FC236}">
                <a16:creationId xmlns:a16="http://schemas.microsoft.com/office/drawing/2014/main" id="{03ACF3D2-1742-852C-35D9-17B64D8314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8244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>
          <a:extLst>
            <a:ext uri="{FF2B5EF4-FFF2-40B4-BE49-F238E27FC236}">
              <a16:creationId xmlns:a16="http://schemas.microsoft.com/office/drawing/2014/main" id="{692A215B-429D-975C-9530-14A3B82E8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>
            <a:extLst>
              <a:ext uri="{FF2B5EF4-FFF2-40B4-BE49-F238E27FC236}">
                <a16:creationId xmlns:a16="http://schemas.microsoft.com/office/drawing/2014/main" id="{767B44BF-0FF0-76FD-C8A7-584065A708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>
            <a:extLst>
              <a:ext uri="{FF2B5EF4-FFF2-40B4-BE49-F238E27FC236}">
                <a16:creationId xmlns:a16="http://schemas.microsoft.com/office/drawing/2014/main" id="{8343C23C-F598-AB21-2284-E760010A25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7674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0A088F3E-3679-E687-D46C-0A809E5A5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>
            <a:extLst>
              <a:ext uri="{FF2B5EF4-FFF2-40B4-BE49-F238E27FC236}">
                <a16:creationId xmlns:a16="http://schemas.microsoft.com/office/drawing/2014/main" id="{5C62886A-CB36-803C-4E9D-F2C239D800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>
            <a:extLst>
              <a:ext uri="{FF2B5EF4-FFF2-40B4-BE49-F238E27FC236}">
                <a16:creationId xmlns:a16="http://schemas.microsoft.com/office/drawing/2014/main" id="{445A8199-4D3B-4B8A-90DD-98DE1F34FE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9886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2b21ebf290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2b21ebf290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84AC14FB-D9AB-F46C-6D29-00C650D0C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>
            <a:extLst>
              <a:ext uri="{FF2B5EF4-FFF2-40B4-BE49-F238E27FC236}">
                <a16:creationId xmlns:a16="http://schemas.microsoft.com/office/drawing/2014/main" id="{4A71677B-B0BC-DE06-EC57-E89A6E2880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>
            <a:extLst>
              <a:ext uri="{FF2B5EF4-FFF2-40B4-BE49-F238E27FC236}">
                <a16:creationId xmlns:a16="http://schemas.microsoft.com/office/drawing/2014/main" id="{3522193E-5930-EB29-AEF3-753FB438BA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876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2b21ebf290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2b21ebf290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2" r:id="rId12"/>
    <p:sldLayoutId id="214748366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ctrTitle"/>
          </p:nvPr>
        </p:nvSpPr>
        <p:spPr>
          <a:xfrm>
            <a:off x="715099" y="714150"/>
            <a:ext cx="4779465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DataVerse</a:t>
            </a:r>
            <a:br>
              <a:rPr lang="en" dirty="0"/>
            </a:br>
            <a:r>
              <a:rPr lang="en" sz="2000" dirty="0"/>
              <a:t>An AI Powered Data Science Platform </a:t>
            </a:r>
            <a:endParaRPr dirty="0">
              <a:solidFill>
                <a:schemeClr val="accent3"/>
              </a:solidFill>
            </a:endParaRPr>
          </a:p>
        </p:txBody>
      </p:sp>
      <p:cxnSp>
        <p:nvCxnSpPr>
          <p:cNvPr id="83" name="Google Shape;83;p21"/>
          <p:cNvCxnSpPr/>
          <p:nvPr/>
        </p:nvCxnSpPr>
        <p:spPr>
          <a:xfrm>
            <a:off x="5576517" y="1547036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84" name="Google Shape;84;p21"/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85" name="Google Shape;8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6710076" y="961685"/>
            <a:ext cx="1718823" cy="935599"/>
            <a:chOff x="238125" y="2409350"/>
            <a:chExt cx="760575" cy="414000"/>
          </a:xfrm>
        </p:grpSpPr>
        <p:sp>
          <p:nvSpPr>
            <p:cNvPr id="153" name="Google Shape;153;p21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/>
          <p:cNvGrpSpPr/>
          <p:nvPr/>
        </p:nvGrpSpPr>
        <p:grpSpPr>
          <a:xfrm>
            <a:off x="5464073" y="2460613"/>
            <a:ext cx="1147199" cy="637372"/>
            <a:chOff x="315275" y="3124950"/>
            <a:chExt cx="658175" cy="365675"/>
          </a:xfrm>
        </p:grpSpPr>
        <p:sp>
          <p:nvSpPr>
            <p:cNvPr id="166" name="Google Shape;166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/>
          <p:cNvGrpSpPr/>
          <p:nvPr/>
        </p:nvGrpSpPr>
        <p:grpSpPr>
          <a:xfrm flipH="1">
            <a:off x="6333399" y="714161"/>
            <a:ext cx="744001" cy="413322"/>
            <a:chOff x="315275" y="3124950"/>
            <a:chExt cx="658175" cy="365675"/>
          </a:xfrm>
        </p:grpSpPr>
        <p:sp>
          <p:nvSpPr>
            <p:cNvPr id="173" name="Google Shape;173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172;p21">
            <a:extLst>
              <a:ext uri="{FF2B5EF4-FFF2-40B4-BE49-F238E27FC236}">
                <a16:creationId xmlns:a16="http://schemas.microsoft.com/office/drawing/2014/main" id="{D1964DCD-F236-A886-FF16-E7A6ABAC78B6}"/>
              </a:ext>
            </a:extLst>
          </p:cNvPr>
          <p:cNvGrpSpPr/>
          <p:nvPr/>
        </p:nvGrpSpPr>
        <p:grpSpPr>
          <a:xfrm flipH="1">
            <a:off x="6298020" y="1642950"/>
            <a:ext cx="744001" cy="413322"/>
            <a:chOff x="315275" y="3124950"/>
            <a:chExt cx="658175" cy="365675"/>
          </a:xfrm>
        </p:grpSpPr>
        <p:sp>
          <p:nvSpPr>
            <p:cNvPr id="4" name="Google Shape;173;p21">
              <a:extLst>
                <a:ext uri="{FF2B5EF4-FFF2-40B4-BE49-F238E27FC236}">
                  <a16:creationId xmlns:a16="http://schemas.microsoft.com/office/drawing/2014/main" id="{710912D4-5133-B967-625C-83A1965DC6CB}"/>
                </a:ext>
              </a:extLst>
            </p:cNvPr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74;p21">
              <a:extLst>
                <a:ext uri="{FF2B5EF4-FFF2-40B4-BE49-F238E27FC236}">
                  <a16:creationId xmlns:a16="http://schemas.microsoft.com/office/drawing/2014/main" id="{6AE55392-F40E-D5A6-6FDC-D0FCB4F81BEB}"/>
                </a:ext>
              </a:extLst>
            </p:cNvPr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75;p21">
              <a:extLst>
                <a:ext uri="{FF2B5EF4-FFF2-40B4-BE49-F238E27FC236}">
                  <a16:creationId xmlns:a16="http://schemas.microsoft.com/office/drawing/2014/main" id="{402C04AD-E6FC-23BA-1277-8B9E53B222D9}"/>
                </a:ext>
              </a:extLst>
            </p:cNvPr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76;p21">
              <a:extLst>
                <a:ext uri="{FF2B5EF4-FFF2-40B4-BE49-F238E27FC236}">
                  <a16:creationId xmlns:a16="http://schemas.microsoft.com/office/drawing/2014/main" id="{E4678D15-28CD-72E5-A462-752590E09C7C}"/>
                </a:ext>
              </a:extLst>
            </p:cNvPr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7;p21">
              <a:extLst>
                <a:ext uri="{FF2B5EF4-FFF2-40B4-BE49-F238E27FC236}">
                  <a16:creationId xmlns:a16="http://schemas.microsoft.com/office/drawing/2014/main" id="{F9344F02-3E9C-4787-0B39-45DB03D54F2D}"/>
                </a:ext>
              </a:extLst>
            </p:cNvPr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8;p21">
              <a:extLst>
                <a:ext uri="{FF2B5EF4-FFF2-40B4-BE49-F238E27FC236}">
                  <a16:creationId xmlns:a16="http://schemas.microsoft.com/office/drawing/2014/main" id="{80535811-677F-6BC7-3EAB-67588D43D8FF}"/>
                </a:ext>
              </a:extLst>
            </p:cNvPr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FDF47149-CEA3-8450-11EE-2CD3646B0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>
            <a:extLst>
              <a:ext uri="{FF2B5EF4-FFF2-40B4-BE49-F238E27FC236}">
                <a16:creationId xmlns:a16="http://schemas.microsoft.com/office/drawing/2014/main" id="{D5D376A2-33F7-2540-953E-4207A3E768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1162" y="1482742"/>
            <a:ext cx="4735867" cy="14441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Target </a:t>
            </a:r>
            <a:br>
              <a:rPr lang="en" dirty="0">
                <a:solidFill>
                  <a:schemeClr val="accent3"/>
                </a:solidFill>
              </a:rPr>
            </a:br>
            <a:r>
              <a:rPr lang="en" dirty="0">
                <a:solidFill>
                  <a:schemeClr val="accent3"/>
                </a:solidFill>
              </a:rPr>
              <a:t>Audience</a:t>
            </a:r>
            <a:endParaRPr dirty="0"/>
          </a:p>
        </p:txBody>
      </p:sp>
      <p:grpSp>
        <p:nvGrpSpPr>
          <p:cNvPr id="210" name="Google Shape;210;p24">
            <a:extLst>
              <a:ext uri="{FF2B5EF4-FFF2-40B4-BE49-F238E27FC236}">
                <a16:creationId xmlns:a16="http://schemas.microsoft.com/office/drawing/2014/main" id="{4F8F9B89-251B-EB26-C105-42A96F818845}"/>
              </a:ext>
            </a:extLst>
          </p:cNvPr>
          <p:cNvGrpSpPr/>
          <p:nvPr/>
        </p:nvGrpSpPr>
        <p:grpSpPr>
          <a:xfrm flipH="1">
            <a:off x="5932613" y="91438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>
              <a:extLst>
                <a:ext uri="{FF2B5EF4-FFF2-40B4-BE49-F238E27FC236}">
                  <a16:creationId xmlns:a16="http://schemas.microsoft.com/office/drawing/2014/main" id="{8F0BAACE-3ED0-AFE4-4622-7BA67F99831B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>
              <a:extLst>
                <a:ext uri="{FF2B5EF4-FFF2-40B4-BE49-F238E27FC236}">
                  <a16:creationId xmlns:a16="http://schemas.microsoft.com/office/drawing/2014/main" id="{32F09C18-F4BA-1918-9735-BE09CBF09683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>
              <a:extLst>
                <a:ext uri="{FF2B5EF4-FFF2-40B4-BE49-F238E27FC236}">
                  <a16:creationId xmlns:a16="http://schemas.microsoft.com/office/drawing/2014/main" id="{351008C1-4BD6-351C-7150-6B58BA7CBAFB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>
              <a:extLst>
                <a:ext uri="{FF2B5EF4-FFF2-40B4-BE49-F238E27FC236}">
                  <a16:creationId xmlns:a16="http://schemas.microsoft.com/office/drawing/2014/main" id="{E254AB38-DE32-E7E4-60EC-B6E88327432A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>
              <a:extLst>
                <a:ext uri="{FF2B5EF4-FFF2-40B4-BE49-F238E27FC236}">
                  <a16:creationId xmlns:a16="http://schemas.microsoft.com/office/drawing/2014/main" id="{19A9807D-CB7A-8DDF-ACB3-08413A831A46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>
              <a:extLst>
                <a:ext uri="{FF2B5EF4-FFF2-40B4-BE49-F238E27FC236}">
                  <a16:creationId xmlns:a16="http://schemas.microsoft.com/office/drawing/2014/main" id="{8DC0A0E5-D2C2-7824-FE75-C07D03FF4908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>
              <a:extLst>
                <a:ext uri="{FF2B5EF4-FFF2-40B4-BE49-F238E27FC236}">
                  <a16:creationId xmlns:a16="http://schemas.microsoft.com/office/drawing/2014/main" id="{568A6EF4-DB11-D421-B450-AD0BA0D1F079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>
              <a:extLst>
                <a:ext uri="{FF2B5EF4-FFF2-40B4-BE49-F238E27FC236}">
                  <a16:creationId xmlns:a16="http://schemas.microsoft.com/office/drawing/2014/main" id="{4652BF7A-0666-F761-1611-465475130861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>
              <a:extLst>
                <a:ext uri="{FF2B5EF4-FFF2-40B4-BE49-F238E27FC236}">
                  <a16:creationId xmlns:a16="http://schemas.microsoft.com/office/drawing/2014/main" id="{0DAF5A4F-5C99-7840-B6E5-02545F13D969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>
              <a:extLst>
                <a:ext uri="{FF2B5EF4-FFF2-40B4-BE49-F238E27FC236}">
                  <a16:creationId xmlns:a16="http://schemas.microsoft.com/office/drawing/2014/main" id="{25DDAE55-75C9-221B-A715-9124585DE6AB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>
              <a:extLst>
                <a:ext uri="{FF2B5EF4-FFF2-40B4-BE49-F238E27FC236}">
                  <a16:creationId xmlns:a16="http://schemas.microsoft.com/office/drawing/2014/main" id="{839A5158-EAF4-B080-8747-DE02235DE316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>
              <a:extLst>
                <a:ext uri="{FF2B5EF4-FFF2-40B4-BE49-F238E27FC236}">
                  <a16:creationId xmlns:a16="http://schemas.microsoft.com/office/drawing/2014/main" id="{48CC91F5-1C90-60EC-F4EF-8744CE10C804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>
              <a:extLst>
                <a:ext uri="{FF2B5EF4-FFF2-40B4-BE49-F238E27FC236}">
                  <a16:creationId xmlns:a16="http://schemas.microsoft.com/office/drawing/2014/main" id="{5E44F230-3B6E-63B5-D3F7-B66FE9F392A0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>
              <a:extLst>
                <a:ext uri="{FF2B5EF4-FFF2-40B4-BE49-F238E27FC236}">
                  <a16:creationId xmlns:a16="http://schemas.microsoft.com/office/drawing/2014/main" id="{73E93980-A43A-13EC-0D73-9CB9D39775FD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>
              <a:extLst>
                <a:ext uri="{FF2B5EF4-FFF2-40B4-BE49-F238E27FC236}">
                  <a16:creationId xmlns:a16="http://schemas.microsoft.com/office/drawing/2014/main" id="{09B0A238-D90C-8488-B5DD-4921556B626B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>
              <a:extLst>
                <a:ext uri="{FF2B5EF4-FFF2-40B4-BE49-F238E27FC236}">
                  <a16:creationId xmlns:a16="http://schemas.microsoft.com/office/drawing/2014/main" id="{D12B9F04-49AC-024A-3FDE-75AD501D4D4E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>
              <a:extLst>
                <a:ext uri="{FF2B5EF4-FFF2-40B4-BE49-F238E27FC236}">
                  <a16:creationId xmlns:a16="http://schemas.microsoft.com/office/drawing/2014/main" id="{EC7581E7-3717-DDBB-12E8-0621520B6363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>
              <a:extLst>
                <a:ext uri="{FF2B5EF4-FFF2-40B4-BE49-F238E27FC236}">
                  <a16:creationId xmlns:a16="http://schemas.microsoft.com/office/drawing/2014/main" id="{42CD6D46-4652-C483-6D7B-18C68ACD4772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>
              <a:extLst>
                <a:ext uri="{FF2B5EF4-FFF2-40B4-BE49-F238E27FC236}">
                  <a16:creationId xmlns:a16="http://schemas.microsoft.com/office/drawing/2014/main" id="{288B580F-DFD5-6FF4-15EA-C13CD9DF06E4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>
              <a:extLst>
                <a:ext uri="{FF2B5EF4-FFF2-40B4-BE49-F238E27FC236}">
                  <a16:creationId xmlns:a16="http://schemas.microsoft.com/office/drawing/2014/main" id="{95FE4666-62A7-9A68-693D-D66D1F876F7E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>
              <a:extLst>
                <a:ext uri="{FF2B5EF4-FFF2-40B4-BE49-F238E27FC236}">
                  <a16:creationId xmlns:a16="http://schemas.microsoft.com/office/drawing/2014/main" id="{53083E3D-455A-BA28-77FF-EED79203D732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>
              <a:extLst>
                <a:ext uri="{FF2B5EF4-FFF2-40B4-BE49-F238E27FC236}">
                  <a16:creationId xmlns:a16="http://schemas.microsoft.com/office/drawing/2014/main" id="{945AF834-8F7C-24EF-3A4F-CF7F7A00CEE8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>
              <a:extLst>
                <a:ext uri="{FF2B5EF4-FFF2-40B4-BE49-F238E27FC236}">
                  <a16:creationId xmlns:a16="http://schemas.microsoft.com/office/drawing/2014/main" id="{D0C92042-1591-81CE-6E97-06331B461F8A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>
              <a:extLst>
                <a:ext uri="{FF2B5EF4-FFF2-40B4-BE49-F238E27FC236}">
                  <a16:creationId xmlns:a16="http://schemas.microsoft.com/office/drawing/2014/main" id="{F8F11B15-AD99-4BE5-3FA9-DBDB6822368E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>
              <a:extLst>
                <a:ext uri="{FF2B5EF4-FFF2-40B4-BE49-F238E27FC236}">
                  <a16:creationId xmlns:a16="http://schemas.microsoft.com/office/drawing/2014/main" id="{09B8E1CF-0C0B-B544-2BDE-EA4BDDC100AD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>
              <a:extLst>
                <a:ext uri="{FF2B5EF4-FFF2-40B4-BE49-F238E27FC236}">
                  <a16:creationId xmlns:a16="http://schemas.microsoft.com/office/drawing/2014/main" id="{DBEB6DAD-5DBC-A0C2-0BA3-6A41B958AF51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>
              <a:extLst>
                <a:ext uri="{FF2B5EF4-FFF2-40B4-BE49-F238E27FC236}">
                  <a16:creationId xmlns:a16="http://schemas.microsoft.com/office/drawing/2014/main" id="{21B7739D-E6E9-4275-E6B9-CBF30C06527F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>
              <a:extLst>
                <a:ext uri="{FF2B5EF4-FFF2-40B4-BE49-F238E27FC236}">
                  <a16:creationId xmlns:a16="http://schemas.microsoft.com/office/drawing/2014/main" id="{33331381-A43C-20EC-1CFE-CE5FE503E04F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>
              <a:extLst>
                <a:ext uri="{FF2B5EF4-FFF2-40B4-BE49-F238E27FC236}">
                  <a16:creationId xmlns:a16="http://schemas.microsoft.com/office/drawing/2014/main" id="{477DBF6C-5DD7-31D5-7CB0-72488D0A0167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>
              <a:extLst>
                <a:ext uri="{FF2B5EF4-FFF2-40B4-BE49-F238E27FC236}">
                  <a16:creationId xmlns:a16="http://schemas.microsoft.com/office/drawing/2014/main" id="{1888E06C-1C7F-2B63-B633-E08DAEDC4EB3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>
              <a:extLst>
                <a:ext uri="{FF2B5EF4-FFF2-40B4-BE49-F238E27FC236}">
                  <a16:creationId xmlns:a16="http://schemas.microsoft.com/office/drawing/2014/main" id="{D4CCDBB9-DA47-594B-7499-50868D2DA124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>
              <a:extLst>
                <a:ext uri="{FF2B5EF4-FFF2-40B4-BE49-F238E27FC236}">
                  <a16:creationId xmlns:a16="http://schemas.microsoft.com/office/drawing/2014/main" id="{2E061E17-30D5-FEDF-2479-A0E556E9F26B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>
              <a:extLst>
                <a:ext uri="{FF2B5EF4-FFF2-40B4-BE49-F238E27FC236}">
                  <a16:creationId xmlns:a16="http://schemas.microsoft.com/office/drawing/2014/main" id="{882BB1F1-0DF4-BDFD-D643-AB038F4B0B13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>
              <a:extLst>
                <a:ext uri="{FF2B5EF4-FFF2-40B4-BE49-F238E27FC236}">
                  <a16:creationId xmlns:a16="http://schemas.microsoft.com/office/drawing/2014/main" id="{413AB2C2-BADF-03F9-2E92-41A6CA362F46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>
              <a:extLst>
                <a:ext uri="{FF2B5EF4-FFF2-40B4-BE49-F238E27FC236}">
                  <a16:creationId xmlns:a16="http://schemas.microsoft.com/office/drawing/2014/main" id="{A80A1EA3-3A53-41C1-DAEB-9246CBF1BA60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>
              <a:extLst>
                <a:ext uri="{FF2B5EF4-FFF2-40B4-BE49-F238E27FC236}">
                  <a16:creationId xmlns:a16="http://schemas.microsoft.com/office/drawing/2014/main" id="{27E4D7DE-5BFD-8A5A-EF48-0BD26E5EE55F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>
              <a:extLst>
                <a:ext uri="{FF2B5EF4-FFF2-40B4-BE49-F238E27FC236}">
                  <a16:creationId xmlns:a16="http://schemas.microsoft.com/office/drawing/2014/main" id="{340F5A38-1710-2531-6025-1A54BDA93B83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>
              <a:extLst>
                <a:ext uri="{FF2B5EF4-FFF2-40B4-BE49-F238E27FC236}">
                  <a16:creationId xmlns:a16="http://schemas.microsoft.com/office/drawing/2014/main" id="{840F5A80-110F-13E2-3229-C6AAE66B0AE4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>
              <a:extLst>
                <a:ext uri="{FF2B5EF4-FFF2-40B4-BE49-F238E27FC236}">
                  <a16:creationId xmlns:a16="http://schemas.microsoft.com/office/drawing/2014/main" id="{1DED6D54-3212-C608-5F29-3BA52CFDA34E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>
              <a:extLst>
                <a:ext uri="{FF2B5EF4-FFF2-40B4-BE49-F238E27FC236}">
                  <a16:creationId xmlns:a16="http://schemas.microsoft.com/office/drawing/2014/main" id="{330C5831-1CC9-E641-32DD-C4CC644E0A75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>
              <a:extLst>
                <a:ext uri="{FF2B5EF4-FFF2-40B4-BE49-F238E27FC236}">
                  <a16:creationId xmlns:a16="http://schemas.microsoft.com/office/drawing/2014/main" id="{B4E96B16-222C-2E8B-5BDA-31D2A6DA5801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>
              <a:extLst>
                <a:ext uri="{FF2B5EF4-FFF2-40B4-BE49-F238E27FC236}">
                  <a16:creationId xmlns:a16="http://schemas.microsoft.com/office/drawing/2014/main" id="{D5A5E625-9EE7-4157-6EEF-D5FAE30E549D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>
              <a:extLst>
                <a:ext uri="{FF2B5EF4-FFF2-40B4-BE49-F238E27FC236}">
                  <a16:creationId xmlns:a16="http://schemas.microsoft.com/office/drawing/2014/main" id="{F746128B-65E1-2197-F022-1191C61DFC47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>
              <a:extLst>
                <a:ext uri="{FF2B5EF4-FFF2-40B4-BE49-F238E27FC236}">
                  <a16:creationId xmlns:a16="http://schemas.microsoft.com/office/drawing/2014/main" id="{C0CFBE6F-D1FE-34C2-1498-8B57F6184D90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>
              <a:extLst>
                <a:ext uri="{FF2B5EF4-FFF2-40B4-BE49-F238E27FC236}">
                  <a16:creationId xmlns:a16="http://schemas.microsoft.com/office/drawing/2014/main" id="{5541883B-7F88-0301-1B22-2D1AD2302C7B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>
              <a:extLst>
                <a:ext uri="{FF2B5EF4-FFF2-40B4-BE49-F238E27FC236}">
                  <a16:creationId xmlns:a16="http://schemas.microsoft.com/office/drawing/2014/main" id="{67B9C632-83E7-CCA0-A062-BEA9EA86E6B8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>
              <a:extLst>
                <a:ext uri="{FF2B5EF4-FFF2-40B4-BE49-F238E27FC236}">
                  <a16:creationId xmlns:a16="http://schemas.microsoft.com/office/drawing/2014/main" id="{15FF5481-FDC8-712A-5275-D92C376C187A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>
              <a:extLst>
                <a:ext uri="{FF2B5EF4-FFF2-40B4-BE49-F238E27FC236}">
                  <a16:creationId xmlns:a16="http://schemas.microsoft.com/office/drawing/2014/main" id="{D58F029A-62FA-68FE-0F0C-4987D33C7C4D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>
              <a:extLst>
                <a:ext uri="{FF2B5EF4-FFF2-40B4-BE49-F238E27FC236}">
                  <a16:creationId xmlns:a16="http://schemas.microsoft.com/office/drawing/2014/main" id="{0B8FC555-CDF4-ED1D-7285-FA95660C2776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>
              <a:extLst>
                <a:ext uri="{FF2B5EF4-FFF2-40B4-BE49-F238E27FC236}">
                  <a16:creationId xmlns:a16="http://schemas.microsoft.com/office/drawing/2014/main" id="{C12D7277-A4D4-C527-6895-69E247540D2A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>
              <a:extLst>
                <a:ext uri="{FF2B5EF4-FFF2-40B4-BE49-F238E27FC236}">
                  <a16:creationId xmlns:a16="http://schemas.microsoft.com/office/drawing/2014/main" id="{2F8BE869-D703-BD6B-8B2A-4736F843E7B6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>
              <a:extLst>
                <a:ext uri="{FF2B5EF4-FFF2-40B4-BE49-F238E27FC236}">
                  <a16:creationId xmlns:a16="http://schemas.microsoft.com/office/drawing/2014/main" id="{48D012AB-E302-877E-1F18-C40D6840E4CE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>
              <a:extLst>
                <a:ext uri="{FF2B5EF4-FFF2-40B4-BE49-F238E27FC236}">
                  <a16:creationId xmlns:a16="http://schemas.microsoft.com/office/drawing/2014/main" id="{B745E65D-8643-3D3D-A987-C23F4D81648B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>
              <a:extLst>
                <a:ext uri="{FF2B5EF4-FFF2-40B4-BE49-F238E27FC236}">
                  <a16:creationId xmlns:a16="http://schemas.microsoft.com/office/drawing/2014/main" id="{1BBEFB7A-D39A-070A-5E92-BC2EAE200CF9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>
              <a:extLst>
                <a:ext uri="{FF2B5EF4-FFF2-40B4-BE49-F238E27FC236}">
                  <a16:creationId xmlns:a16="http://schemas.microsoft.com/office/drawing/2014/main" id="{37800174-9A94-010B-A51C-3BE4E7BB0E9F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>
              <a:extLst>
                <a:ext uri="{FF2B5EF4-FFF2-40B4-BE49-F238E27FC236}">
                  <a16:creationId xmlns:a16="http://schemas.microsoft.com/office/drawing/2014/main" id="{41E2B418-FB16-B3EB-6942-5890FCD2F512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>
              <a:extLst>
                <a:ext uri="{FF2B5EF4-FFF2-40B4-BE49-F238E27FC236}">
                  <a16:creationId xmlns:a16="http://schemas.microsoft.com/office/drawing/2014/main" id="{B718C379-BFBE-A47A-47EC-046F8921CB52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>
              <a:extLst>
                <a:ext uri="{FF2B5EF4-FFF2-40B4-BE49-F238E27FC236}">
                  <a16:creationId xmlns:a16="http://schemas.microsoft.com/office/drawing/2014/main" id="{92421DC2-E40B-F111-6F43-DAF4E4EFE633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>
              <a:extLst>
                <a:ext uri="{FF2B5EF4-FFF2-40B4-BE49-F238E27FC236}">
                  <a16:creationId xmlns:a16="http://schemas.microsoft.com/office/drawing/2014/main" id="{6776A9A9-7BE2-4145-F76A-EDAD0713706E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>
              <a:extLst>
                <a:ext uri="{FF2B5EF4-FFF2-40B4-BE49-F238E27FC236}">
                  <a16:creationId xmlns:a16="http://schemas.microsoft.com/office/drawing/2014/main" id="{A4FD9EAD-0F22-0844-7DE5-AAAFFD84BA08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>
              <a:extLst>
                <a:ext uri="{FF2B5EF4-FFF2-40B4-BE49-F238E27FC236}">
                  <a16:creationId xmlns:a16="http://schemas.microsoft.com/office/drawing/2014/main" id="{4469D18B-105C-B355-008A-DEDFA66E873C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>
              <a:extLst>
                <a:ext uri="{FF2B5EF4-FFF2-40B4-BE49-F238E27FC236}">
                  <a16:creationId xmlns:a16="http://schemas.microsoft.com/office/drawing/2014/main" id="{D52D3631-CEC9-7B6A-0059-73AF23004475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>
              <a:extLst>
                <a:ext uri="{FF2B5EF4-FFF2-40B4-BE49-F238E27FC236}">
                  <a16:creationId xmlns:a16="http://schemas.microsoft.com/office/drawing/2014/main" id="{205EA5E7-AAF8-BAA8-A494-CB617AFFFB4A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>
              <a:extLst>
                <a:ext uri="{FF2B5EF4-FFF2-40B4-BE49-F238E27FC236}">
                  <a16:creationId xmlns:a16="http://schemas.microsoft.com/office/drawing/2014/main" id="{36368036-C1DD-0E6D-3965-1470691243CF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>
              <a:extLst>
                <a:ext uri="{FF2B5EF4-FFF2-40B4-BE49-F238E27FC236}">
                  <a16:creationId xmlns:a16="http://schemas.microsoft.com/office/drawing/2014/main" id="{0C07CD7B-319B-2486-F8C7-D28DA27131C9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6" name="Google Shape;276;p24">
            <a:extLst>
              <a:ext uri="{FF2B5EF4-FFF2-40B4-BE49-F238E27FC236}">
                <a16:creationId xmlns:a16="http://schemas.microsoft.com/office/drawing/2014/main" id="{B505287E-BF41-4C1A-F84B-089C087E613F}"/>
              </a:ext>
            </a:extLst>
          </p:cNvPr>
          <p:cNvCxnSpPr/>
          <p:nvPr/>
        </p:nvCxnSpPr>
        <p:spPr>
          <a:xfrm>
            <a:off x="5599163" y="2376425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3515865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>
                    <a:lumMod val="75000"/>
                  </a:schemeClr>
                </a:solidFill>
              </a:rPr>
              <a:t>AUDIENCE</a:t>
            </a:r>
            <a:endParaRPr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03" name="Google Shape;503;p33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(+)</a:t>
            </a:r>
            <a:r>
              <a:rPr lang="en" sz="2000" dirty="0">
                <a:latin typeface="Golos Text Medium"/>
                <a:ea typeface="Golos Text Medium"/>
                <a:cs typeface="Golos Text Medium"/>
                <a:sym typeface="Golos Text Medium"/>
              </a:rPr>
              <a:t> Primary Audience</a:t>
            </a:r>
            <a:endParaRPr sz="2000" dirty="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285750" indent="-285750">
              <a:spcBef>
                <a:spcPts val="1000"/>
              </a:spcBef>
            </a:pPr>
            <a:r>
              <a:rPr lang="en-GB" dirty="0"/>
              <a:t>Students (Current and Prospective)</a:t>
            </a:r>
          </a:p>
          <a:p>
            <a:pPr marL="285750" indent="-285750">
              <a:spcBef>
                <a:spcPts val="1000"/>
              </a:spcBef>
            </a:pPr>
            <a:r>
              <a:rPr lang="en-GB" dirty="0"/>
              <a:t>Faculty </a:t>
            </a:r>
          </a:p>
          <a:p>
            <a:pPr marL="285750" indent="-285750">
              <a:spcBef>
                <a:spcPts val="1000"/>
              </a:spcBef>
            </a:pPr>
            <a:r>
              <a:rPr lang="en-GB" dirty="0"/>
              <a:t>University’s Administration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(+) </a:t>
            </a:r>
            <a:r>
              <a:rPr lang="en-GB" sz="2000" dirty="0">
                <a:latin typeface="Golos Text Medium"/>
                <a:ea typeface="Golos Text Medium"/>
                <a:cs typeface="Golos Text Medium"/>
                <a:sym typeface="Golos Text Medium"/>
              </a:rPr>
              <a:t>Secondary Audience</a:t>
            </a:r>
          </a:p>
          <a:p>
            <a:pPr marL="285750" indent="-285750">
              <a:spcBef>
                <a:spcPts val="1000"/>
              </a:spcBef>
            </a:pPr>
            <a:r>
              <a:rPr lang="en-US" dirty="0"/>
              <a:t>Alumni</a:t>
            </a:r>
          </a:p>
          <a:p>
            <a:pPr marL="285750" indent="-285750">
              <a:spcBef>
                <a:spcPts val="1000"/>
              </a:spcBef>
            </a:pPr>
            <a:r>
              <a:rPr lang="en-US" dirty="0"/>
              <a:t>Parents</a:t>
            </a:r>
          </a:p>
          <a:p>
            <a:pPr marL="285750" indent="-285750">
              <a:spcBef>
                <a:spcPts val="1000"/>
              </a:spcBef>
            </a:pPr>
            <a:r>
              <a:rPr lang="en-US" dirty="0"/>
              <a:t>Other Educational Institutes</a:t>
            </a:r>
            <a:endParaRPr dirty="0"/>
          </a:p>
        </p:txBody>
      </p:sp>
      <p:cxnSp>
        <p:nvCxnSpPr>
          <p:cNvPr id="504" name="Google Shape;504;p33"/>
          <p:cNvCxnSpPr/>
          <p:nvPr/>
        </p:nvCxnSpPr>
        <p:spPr>
          <a:xfrm>
            <a:off x="3694775" y="1503225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05" name="Google Shape;505;p33"/>
          <p:cNvCxnSpPr/>
          <p:nvPr/>
        </p:nvCxnSpPr>
        <p:spPr>
          <a:xfrm>
            <a:off x="3948529" y="312579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2" name="Google Shape;1040;p43">
            <a:extLst>
              <a:ext uri="{FF2B5EF4-FFF2-40B4-BE49-F238E27FC236}">
                <a16:creationId xmlns:a16="http://schemas.microsoft.com/office/drawing/2014/main" id="{F7C11C79-8CAC-B4AB-BFCB-4396D9DCF6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4837" b="14844"/>
          <a:stretch/>
        </p:blipFill>
        <p:spPr>
          <a:xfrm>
            <a:off x="5347607" y="2000269"/>
            <a:ext cx="3243793" cy="2608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71E3286D-B863-C713-FD38-7ABD6AA5E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>
            <a:extLst>
              <a:ext uri="{FF2B5EF4-FFF2-40B4-BE49-F238E27FC236}">
                <a16:creationId xmlns:a16="http://schemas.microsoft.com/office/drawing/2014/main" id="{0D1BBB48-2C49-6AE3-EC80-2434B32684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1162" y="1482742"/>
            <a:ext cx="4735867" cy="14441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Data Collection</a:t>
            </a:r>
            <a:endParaRPr dirty="0"/>
          </a:p>
        </p:txBody>
      </p:sp>
      <p:grpSp>
        <p:nvGrpSpPr>
          <p:cNvPr id="210" name="Google Shape;210;p24">
            <a:extLst>
              <a:ext uri="{FF2B5EF4-FFF2-40B4-BE49-F238E27FC236}">
                <a16:creationId xmlns:a16="http://schemas.microsoft.com/office/drawing/2014/main" id="{78BB4F2C-71A8-6046-184C-680EB2770358}"/>
              </a:ext>
            </a:extLst>
          </p:cNvPr>
          <p:cNvGrpSpPr/>
          <p:nvPr/>
        </p:nvGrpSpPr>
        <p:grpSpPr>
          <a:xfrm flipH="1">
            <a:off x="5932613" y="91438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>
              <a:extLst>
                <a:ext uri="{FF2B5EF4-FFF2-40B4-BE49-F238E27FC236}">
                  <a16:creationId xmlns:a16="http://schemas.microsoft.com/office/drawing/2014/main" id="{87C5047D-E4FF-CB53-AFA5-EE4A734629F8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>
              <a:extLst>
                <a:ext uri="{FF2B5EF4-FFF2-40B4-BE49-F238E27FC236}">
                  <a16:creationId xmlns:a16="http://schemas.microsoft.com/office/drawing/2014/main" id="{603EFCEA-0D31-3AB3-6B02-D914A66163A0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>
              <a:extLst>
                <a:ext uri="{FF2B5EF4-FFF2-40B4-BE49-F238E27FC236}">
                  <a16:creationId xmlns:a16="http://schemas.microsoft.com/office/drawing/2014/main" id="{63BB9046-8A76-7F88-D91B-20F7EC9C4A0E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>
              <a:extLst>
                <a:ext uri="{FF2B5EF4-FFF2-40B4-BE49-F238E27FC236}">
                  <a16:creationId xmlns:a16="http://schemas.microsoft.com/office/drawing/2014/main" id="{8BB201FE-4132-5FEF-F562-2303027D46D0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>
              <a:extLst>
                <a:ext uri="{FF2B5EF4-FFF2-40B4-BE49-F238E27FC236}">
                  <a16:creationId xmlns:a16="http://schemas.microsoft.com/office/drawing/2014/main" id="{0A399C10-BC79-FFBE-877C-255CB6E83766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>
              <a:extLst>
                <a:ext uri="{FF2B5EF4-FFF2-40B4-BE49-F238E27FC236}">
                  <a16:creationId xmlns:a16="http://schemas.microsoft.com/office/drawing/2014/main" id="{B2DEA2FC-EA9C-F241-2A49-E5AFECA0C107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>
              <a:extLst>
                <a:ext uri="{FF2B5EF4-FFF2-40B4-BE49-F238E27FC236}">
                  <a16:creationId xmlns:a16="http://schemas.microsoft.com/office/drawing/2014/main" id="{A361A7E9-6C1C-0EF9-E1F9-A8AABC4B2560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>
              <a:extLst>
                <a:ext uri="{FF2B5EF4-FFF2-40B4-BE49-F238E27FC236}">
                  <a16:creationId xmlns:a16="http://schemas.microsoft.com/office/drawing/2014/main" id="{430832EC-0DA4-0317-BA82-4FDC67126409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>
              <a:extLst>
                <a:ext uri="{FF2B5EF4-FFF2-40B4-BE49-F238E27FC236}">
                  <a16:creationId xmlns:a16="http://schemas.microsoft.com/office/drawing/2014/main" id="{45B235BF-134D-1575-374B-264D3428F09F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>
              <a:extLst>
                <a:ext uri="{FF2B5EF4-FFF2-40B4-BE49-F238E27FC236}">
                  <a16:creationId xmlns:a16="http://schemas.microsoft.com/office/drawing/2014/main" id="{25762E06-05AE-402C-A24B-BE777D545E06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>
              <a:extLst>
                <a:ext uri="{FF2B5EF4-FFF2-40B4-BE49-F238E27FC236}">
                  <a16:creationId xmlns:a16="http://schemas.microsoft.com/office/drawing/2014/main" id="{E032AFC4-E379-7C4D-3685-4C62737053AC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>
              <a:extLst>
                <a:ext uri="{FF2B5EF4-FFF2-40B4-BE49-F238E27FC236}">
                  <a16:creationId xmlns:a16="http://schemas.microsoft.com/office/drawing/2014/main" id="{30993E75-61A5-C55E-EAB2-9433F031C67E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>
              <a:extLst>
                <a:ext uri="{FF2B5EF4-FFF2-40B4-BE49-F238E27FC236}">
                  <a16:creationId xmlns:a16="http://schemas.microsoft.com/office/drawing/2014/main" id="{E8370C46-201D-4FB2-B18E-092FBA9AB5B2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>
              <a:extLst>
                <a:ext uri="{FF2B5EF4-FFF2-40B4-BE49-F238E27FC236}">
                  <a16:creationId xmlns:a16="http://schemas.microsoft.com/office/drawing/2014/main" id="{73024D48-F97B-FAB0-15E7-6D06DF0D5044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>
              <a:extLst>
                <a:ext uri="{FF2B5EF4-FFF2-40B4-BE49-F238E27FC236}">
                  <a16:creationId xmlns:a16="http://schemas.microsoft.com/office/drawing/2014/main" id="{1F53E5DD-9594-4EA5-AEE8-F20EC12D64CE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>
              <a:extLst>
                <a:ext uri="{FF2B5EF4-FFF2-40B4-BE49-F238E27FC236}">
                  <a16:creationId xmlns:a16="http://schemas.microsoft.com/office/drawing/2014/main" id="{267D32C8-1E2F-C630-F8B5-7908CACB7E59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>
              <a:extLst>
                <a:ext uri="{FF2B5EF4-FFF2-40B4-BE49-F238E27FC236}">
                  <a16:creationId xmlns:a16="http://schemas.microsoft.com/office/drawing/2014/main" id="{B153FC5F-969A-89C1-22A5-805840BF81A9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>
              <a:extLst>
                <a:ext uri="{FF2B5EF4-FFF2-40B4-BE49-F238E27FC236}">
                  <a16:creationId xmlns:a16="http://schemas.microsoft.com/office/drawing/2014/main" id="{47CDC9AA-6598-10E3-2631-3DB8F1FEED88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>
              <a:extLst>
                <a:ext uri="{FF2B5EF4-FFF2-40B4-BE49-F238E27FC236}">
                  <a16:creationId xmlns:a16="http://schemas.microsoft.com/office/drawing/2014/main" id="{5C037B07-8DAA-A7FF-F3EC-F7E36FB0DBD6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>
              <a:extLst>
                <a:ext uri="{FF2B5EF4-FFF2-40B4-BE49-F238E27FC236}">
                  <a16:creationId xmlns:a16="http://schemas.microsoft.com/office/drawing/2014/main" id="{0E866F4C-0804-2D1B-B769-C804F79CC773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>
              <a:extLst>
                <a:ext uri="{FF2B5EF4-FFF2-40B4-BE49-F238E27FC236}">
                  <a16:creationId xmlns:a16="http://schemas.microsoft.com/office/drawing/2014/main" id="{A8508B2A-A753-A4A1-1B88-D76278A2EDED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>
              <a:extLst>
                <a:ext uri="{FF2B5EF4-FFF2-40B4-BE49-F238E27FC236}">
                  <a16:creationId xmlns:a16="http://schemas.microsoft.com/office/drawing/2014/main" id="{4221E9D3-9C0F-6E47-9D1E-18BB167A8840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>
              <a:extLst>
                <a:ext uri="{FF2B5EF4-FFF2-40B4-BE49-F238E27FC236}">
                  <a16:creationId xmlns:a16="http://schemas.microsoft.com/office/drawing/2014/main" id="{CDE9C115-8A9A-9FFD-793A-EC6A37CE5EAF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>
              <a:extLst>
                <a:ext uri="{FF2B5EF4-FFF2-40B4-BE49-F238E27FC236}">
                  <a16:creationId xmlns:a16="http://schemas.microsoft.com/office/drawing/2014/main" id="{F42589BC-A385-67FA-EFB7-B388CB705E0B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>
              <a:extLst>
                <a:ext uri="{FF2B5EF4-FFF2-40B4-BE49-F238E27FC236}">
                  <a16:creationId xmlns:a16="http://schemas.microsoft.com/office/drawing/2014/main" id="{16E2675D-0C5D-F4D0-2642-464B6BCB8BF2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>
              <a:extLst>
                <a:ext uri="{FF2B5EF4-FFF2-40B4-BE49-F238E27FC236}">
                  <a16:creationId xmlns:a16="http://schemas.microsoft.com/office/drawing/2014/main" id="{E6B49B6D-89FD-219C-4C44-44C6975F3E4B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>
              <a:extLst>
                <a:ext uri="{FF2B5EF4-FFF2-40B4-BE49-F238E27FC236}">
                  <a16:creationId xmlns:a16="http://schemas.microsoft.com/office/drawing/2014/main" id="{8A93535B-E2CC-4AD5-FE4D-96725B239FCC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>
              <a:extLst>
                <a:ext uri="{FF2B5EF4-FFF2-40B4-BE49-F238E27FC236}">
                  <a16:creationId xmlns:a16="http://schemas.microsoft.com/office/drawing/2014/main" id="{39B7695A-98AD-1968-2D0A-C410C25935A8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>
              <a:extLst>
                <a:ext uri="{FF2B5EF4-FFF2-40B4-BE49-F238E27FC236}">
                  <a16:creationId xmlns:a16="http://schemas.microsoft.com/office/drawing/2014/main" id="{8D14FFA5-86C6-30A4-4D4F-88920F750FEF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>
              <a:extLst>
                <a:ext uri="{FF2B5EF4-FFF2-40B4-BE49-F238E27FC236}">
                  <a16:creationId xmlns:a16="http://schemas.microsoft.com/office/drawing/2014/main" id="{C91873C2-AEE8-8703-B281-A147589B4D66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>
              <a:extLst>
                <a:ext uri="{FF2B5EF4-FFF2-40B4-BE49-F238E27FC236}">
                  <a16:creationId xmlns:a16="http://schemas.microsoft.com/office/drawing/2014/main" id="{3B143468-92EA-F843-5978-B7AB5EDF02C6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>
              <a:extLst>
                <a:ext uri="{FF2B5EF4-FFF2-40B4-BE49-F238E27FC236}">
                  <a16:creationId xmlns:a16="http://schemas.microsoft.com/office/drawing/2014/main" id="{7EDA252C-B707-AF6A-A42D-9088E180146A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>
              <a:extLst>
                <a:ext uri="{FF2B5EF4-FFF2-40B4-BE49-F238E27FC236}">
                  <a16:creationId xmlns:a16="http://schemas.microsoft.com/office/drawing/2014/main" id="{1E7C3994-97B5-1FDE-6492-73AC55494300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>
              <a:extLst>
                <a:ext uri="{FF2B5EF4-FFF2-40B4-BE49-F238E27FC236}">
                  <a16:creationId xmlns:a16="http://schemas.microsoft.com/office/drawing/2014/main" id="{7BB0FCAB-8686-DB00-BA19-694AA6DD3523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>
              <a:extLst>
                <a:ext uri="{FF2B5EF4-FFF2-40B4-BE49-F238E27FC236}">
                  <a16:creationId xmlns:a16="http://schemas.microsoft.com/office/drawing/2014/main" id="{02EF4039-3429-9135-0019-5B25CAA6BAB8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>
              <a:extLst>
                <a:ext uri="{FF2B5EF4-FFF2-40B4-BE49-F238E27FC236}">
                  <a16:creationId xmlns:a16="http://schemas.microsoft.com/office/drawing/2014/main" id="{7E3D1F0E-0FB8-0970-D710-D97989D8D93E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>
              <a:extLst>
                <a:ext uri="{FF2B5EF4-FFF2-40B4-BE49-F238E27FC236}">
                  <a16:creationId xmlns:a16="http://schemas.microsoft.com/office/drawing/2014/main" id="{67E58345-F578-38AC-36BB-9103D6F0AB95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>
              <a:extLst>
                <a:ext uri="{FF2B5EF4-FFF2-40B4-BE49-F238E27FC236}">
                  <a16:creationId xmlns:a16="http://schemas.microsoft.com/office/drawing/2014/main" id="{40A79E83-7C77-4251-D9B8-D07B1DD9797A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>
              <a:extLst>
                <a:ext uri="{FF2B5EF4-FFF2-40B4-BE49-F238E27FC236}">
                  <a16:creationId xmlns:a16="http://schemas.microsoft.com/office/drawing/2014/main" id="{8F2AD910-DD86-2036-9F39-4C78B3277D37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>
              <a:extLst>
                <a:ext uri="{FF2B5EF4-FFF2-40B4-BE49-F238E27FC236}">
                  <a16:creationId xmlns:a16="http://schemas.microsoft.com/office/drawing/2014/main" id="{FD784C76-4935-A4DE-0D77-983F030D26A1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>
              <a:extLst>
                <a:ext uri="{FF2B5EF4-FFF2-40B4-BE49-F238E27FC236}">
                  <a16:creationId xmlns:a16="http://schemas.microsoft.com/office/drawing/2014/main" id="{63EBA4CE-1733-64BD-31F2-40EDAF203206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>
              <a:extLst>
                <a:ext uri="{FF2B5EF4-FFF2-40B4-BE49-F238E27FC236}">
                  <a16:creationId xmlns:a16="http://schemas.microsoft.com/office/drawing/2014/main" id="{6F1A026A-5F95-9A44-CFF2-D5BD773BCDD3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>
              <a:extLst>
                <a:ext uri="{FF2B5EF4-FFF2-40B4-BE49-F238E27FC236}">
                  <a16:creationId xmlns:a16="http://schemas.microsoft.com/office/drawing/2014/main" id="{1BFCFDC6-0772-9FC6-6C33-CD978F1782B5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>
              <a:extLst>
                <a:ext uri="{FF2B5EF4-FFF2-40B4-BE49-F238E27FC236}">
                  <a16:creationId xmlns:a16="http://schemas.microsoft.com/office/drawing/2014/main" id="{DC5DAA6B-2B57-B2E7-A455-5126EBB119B4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>
              <a:extLst>
                <a:ext uri="{FF2B5EF4-FFF2-40B4-BE49-F238E27FC236}">
                  <a16:creationId xmlns:a16="http://schemas.microsoft.com/office/drawing/2014/main" id="{7172E8D2-019F-8CF1-59DB-8182969279DE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>
              <a:extLst>
                <a:ext uri="{FF2B5EF4-FFF2-40B4-BE49-F238E27FC236}">
                  <a16:creationId xmlns:a16="http://schemas.microsoft.com/office/drawing/2014/main" id="{A04F9AB8-7E88-88F1-E4DF-431C443D7727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>
              <a:extLst>
                <a:ext uri="{FF2B5EF4-FFF2-40B4-BE49-F238E27FC236}">
                  <a16:creationId xmlns:a16="http://schemas.microsoft.com/office/drawing/2014/main" id="{5888E681-18E7-4639-6623-54BDE0A667F1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>
              <a:extLst>
                <a:ext uri="{FF2B5EF4-FFF2-40B4-BE49-F238E27FC236}">
                  <a16:creationId xmlns:a16="http://schemas.microsoft.com/office/drawing/2014/main" id="{2790AD8C-1BA6-2B17-0ED1-860BCCCAE1FF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>
              <a:extLst>
                <a:ext uri="{FF2B5EF4-FFF2-40B4-BE49-F238E27FC236}">
                  <a16:creationId xmlns:a16="http://schemas.microsoft.com/office/drawing/2014/main" id="{79302016-B5FC-B38F-272C-0C14A28BE6F6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>
              <a:extLst>
                <a:ext uri="{FF2B5EF4-FFF2-40B4-BE49-F238E27FC236}">
                  <a16:creationId xmlns:a16="http://schemas.microsoft.com/office/drawing/2014/main" id="{31BEC27B-88C0-60CC-9271-E936AB5524F7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>
              <a:extLst>
                <a:ext uri="{FF2B5EF4-FFF2-40B4-BE49-F238E27FC236}">
                  <a16:creationId xmlns:a16="http://schemas.microsoft.com/office/drawing/2014/main" id="{D51C7529-F146-F59A-1E97-6F95B1B0693F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>
              <a:extLst>
                <a:ext uri="{FF2B5EF4-FFF2-40B4-BE49-F238E27FC236}">
                  <a16:creationId xmlns:a16="http://schemas.microsoft.com/office/drawing/2014/main" id="{8B610F4E-F85B-6D9B-113B-A4662A971459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>
              <a:extLst>
                <a:ext uri="{FF2B5EF4-FFF2-40B4-BE49-F238E27FC236}">
                  <a16:creationId xmlns:a16="http://schemas.microsoft.com/office/drawing/2014/main" id="{3A17CF62-2F8C-AA4D-C3AF-151631F89E8C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>
              <a:extLst>
                <a:ext uri="{FF2B5EF4-FFF2-40B4-BE49-F238E27FC236}">
                  <a16:creationId xmlns:a16="http://schemas.microsoft.com/office/drawing/2014/main" id="{17196DED-18BD-780E-4A31-56FD5DF92441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>
              <a:extLst>
                <a:ext uri="{FF2B5EF4-FFF2-40B4-BE49-F238E27FC236}">
                  <a16:creationId xmlns:a16="http://schemas.microsoft.com/office/drawing/2014/main" id="{D624B3D6-B14C-8A2E-F20A-8555E363EBD8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>
              <a:extLst>
                <a:ext uri="{FF2B5EF4-FFF2-40B4-BE49-F238E27FC236}">
                  <a16:creationId xmlns:a16="http://schemas.microsoft.com/office/drawing/2014/main" id="{E11AE9BC-D553-C698-1570-22F56315EF6F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>
              <a:extLst>
                <a:ext uri="{FF2B5EF4-FFF2-40B4-BE49-F238E27FC236}">
                  <a16:creationId xmlns:a16="http://schemas.microsoft.com/office/drawing/2014/main" id="{F46EF220-D171-A771-50C6-81D7CF6A4A4D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>
              <a:extLst>
                <a:ext uri="{FF2B5EF4-FFF2-40B4-BE49-F238E27FC236}">
                  <a16:creationId xmlns:a16="http://schemas.microsoft.com/office/drawing/2014/main" id="{C4A80380-EA74-5CAF-5EDA-458A70A84FD5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>
              <a:extLst>
                <a:ext uri="{FF2B5EF4-FFF2-40B4-BE49-F238E27FC236}">
                  <a16:creationId xmlns:a16="http://schemas.microsoft.com/office/drawing/2014/main" id="{C35AC425-352D-63DF-22FC-0C60B23682BB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>
              <a:extLst>
                <a:ext uri="{FF2B5EF4-FFF2-40B4-BE49-F238E27FC236}">
                  <a16:creationId xmlns:a16="http://schemas.microsoft.com/office/drawing/2014/main" id="{F547199A-2670-7194-BAB7-39E5CD94BFC4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>
              <a:extLst>
                <a:ext uri="{FF2B5EF4-FFF2-40B4-BE49-F238E27FC236}">
                  <a16:creationId xmlns:a16="http://schemas.microsoft.com/office/drawing/2014/main" id="{C342C12E-67A2-F9C7-79E3-495474709FA0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>
              <a:extLst>
                <a:ext uri="{FF2B5EF4-FFF2-40B4-BE49-F238E27FC236}">
                  <a16:creationId xmlns:a16="http://schemas.microsoft.com/office/drawing/2014/main" id="{6352611E-DB5B-9FD1-CCE8-59FB3DC2E140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>
              <a:extLst>
                <a:ext uri="{FF2B5EF4-FFF2-40B4-BE49-F238E27FC236}">
                  <a16:creationId xmlns:a16="http://schemas.microsoft.com/office/drawing/2014/main" id="{A8B186E2-0C25-6503-AD5A-B1D681030B81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>
              <a:extLst>
                <a:ext uri="{FF2B5EF4-FFF2-40B4-BE49-F238E27FC236}">
                  <a16:creationId xmlns:a16="http://schemas.microsoft.com/office/drawing/2014/main" id="{2056E86C-91FB-7E21-E3BA-60FE2377B554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>
              <a:extLst>
                <a:ext uri="{FF2B5EF4-FFF2-40B4-BE49-F238E27FC236}">
                  <a16:creationId xmlns:a16="http://schemas.microsoft.com/office/drawing/2014/main" id="{8E0F3B97-2895-EBED-F7E4-F458064AA7B3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6" name="Google Shape;276;p24">
            <a:extLst>
              <a:ext uri="{FF2B5EF4-FFF2-40B4-BE49-F238E27FC236}">
                <a16:creationId xmlns:a16="http://schemas.microsoft.com/office/drawing/2014/main" id="{5D9C1517-EE8A-9218-DDEB-65A477B1D363}"/>
              </a:ext>
            </a:extLst>
          </p:cNvPr>
          <p:cNvCxnSpPr/>
          <p:nvPr/>
        </p:nvCxnSpPr>
        <p:spPr>
          <a:xfrm>
            <a:off x="4880705" y="2296528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3768904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>
          <a:extLst>
            <a:ext uri="{FF2B5EF4-FFF2-40B4-BE49-F238E27FC236}">
              <a16:creationId xmlns:a16="http://schemas.microsoft.com/office/drawing/2014/main" id="{487596AB-34CC-35E7-0BD1-957FCCDA4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3">
            <a:extLst>
              <a:ext uri="{FF2B5EF4-FFF2-40B4-BE49-F238E27FC236}">
                <a16:creationId xmlns:a16="http://schemas.microsoft.com/office/drawing/2014/main" id="{5506DB6F-D4DB-78E4-7E6B-A670B61697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>
                    <a:lumMod val="75000"/>
                  </a:schemeClr>
                </a:solidFill>
              </a:rPr>
              <a:t>Data</a:t>
            </a:r>
            <a:endParaRPr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03" name="Google Shape;503;p33">
            <a:extLst>
              <a:ext uri="{FF2B5EF4-FFF2-40B4-BE49-F238E27FC236}">
                <a16:creationId xmlns:a16="http://schemas.microsoft.com/office/drawing/2014/main" id="{CE4E2DCF-0106-D3B1-BD44-C58A6B1002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1800" dirty="0"/>
              <a:t>University’s Database</a:t>
            </a:r>
          </a:p>
          <a:p>
            <a:pPr marL="285750" indent="-285750"/>
            <a:r>
              <a:rPr lang="en-US" sz="1800" dirty="0"/>
              <a:t>Teacher’s Website Information</a:t>
            </a:r>
          </a:p>
          <a:p>
            <a:pPr marL="285750" indent="-285750"/>
            <a:r>
              <a:rPr lang="en-US" sz="1800" dirty="0"/>
              <a:t>Existing University Website</a:t>
            </a:r>
          </a:p>
          <a:p>
            <a:pPr marL="285750" indent="-285750"/>
            <a:r>
              <a:rPr lang="en-US" sz="1800" dirty="0"/>
              <a:t>Previous Admission data</a:t>
            </a:r>
          </a:p>
          <a:p>
            <a:pPr marL="285750" indent="-285750"/>
            <a:r>
              <a:rPr lang="en-US" sz="1800" dirty="0"/>
              <a:t>Faculty’s CV</a:t>
            </a:r>
          </a:p>
          <a:p>
            <a:pPr marL="285750" indent="-285750"/>
            <a:r>
              <a:rPr lang="en-US" sz="1800" dirty="0"/>
              <a:t>Course Allocations</a:t>
            </a:r>
          </a:p>
          <a:p>
            <a:pPr marL="285750" indent="-285750"/>
            <a:endParaRPr dirty="0"/>
          </a:p>
        </p:txBody>
      </p:sp>
      <p:grpSp>
        <p:nvGrpSpPr>
          <p:cNvPr id="3" name="Google Shape;775;p38">
            <a:extLst>
              <a:ext uri="{FF2B5EF4-FFF2-40B4-BE49-F238E27FC236}">
                <a16:creationId xmlns:a16="http://schemas.microsoft.com/office/drawing/2014/main" id="{7A61789A-FB7B-2FC8-3BE9-F2822BB466C7}"/>
              </a:ext>
            </a:extLst>
          </p:cNvPr>
          <p:cNvGrpSpPr/>
          <p:nvPr/>
        </p:nvGrpSpPr>
        <p:grpSpPr>
          <a:xfrm>
            <a:off x="-303573" y="3232801"/>
            <a:ext cx="1732082" cy="1375649"/>
            <a:chOff x="2735825" y="2251925"/>
            <a:chExt cx="1386775" cy="1101400"/>
          </a:xfrm>
        </p:grpSpPr>
        <p:sp>
          <p:nvSpPr>
            <p:cNvPr id="4" name="Google Shape;776;p38">
              <a:extLst>
                <a:ext uri="{FF2B5EF4-FFF2-40B4-BE49-F238E27FC236}">
                  <a16:creationId xmlns:a16="http://schemas.microsoft.com/office/drawing/2014/main" id="{65CB7A97-FF14-BAE0-9DEB-482106673789}"/>
                </a:ext>
              </a:extLst>
            </p:cNvPr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7;p38">
              <a:extLst>
                <a:ext uri="{FF2B5EF4-FFF2-40B4-BE49-F238E27FC236}">
                  <a16:creationId xmlns:a16="http://schemas.microsoft.com/office/drawing/2014/main" id="{E0E5C4CA-F7E3-719E-0DAA-527859F0A01E}"/>
                </a:ext>
              </a:extLst>
            </p:cNvPr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8;p38">
              <a:extLst>
                <a:ext uri="{FF2B5EF4-FFF2-40B4-BE49-F238E27FC236}">
                  <a16:creationId xmlns:a16="http://schemas.microsoft.com/office/drawing/2014/main" id="{041C14A8-0691-359D-9B38-2BEA63362E4B}"/>
                </a:ext>
              </a:extLst>
            </p:cNvPr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;p38">
              <a:extLst>
                <a:ext uri="{FF2B5EF4-FFF2-40B4-BE49-F238E27FC236}">
                  <a16:creationId xmlns:a16="http://schemas.microsoft.com/office/drawing/2014/main" id="{71FC7882-0691-3AF9-954D-9B585EC42721}"/>
                </a:ext>
              </a:extLst>
            </p:cNvPr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80;p38">
              <a:extLst>
                <a:ext uri="{FF2B5EF4-FFF2-40B4-BE49-F238E27FC236}">
                  <a16:creationId xmlns:a16="http://schemas.microsoft.com/office/drawing/2014/main" id="{B79760E5-C9E1-9CDB-3507-50E1FC428792}"/>
                </a:ext>
              </a:extLst>
            </p:cNvPr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81;p38">
              <a:extLst>
                <a:ext uri="{FF2B5EF4-FFF2-40B4-BE49-F238E27FC236}">
                  <a16:creationId xmlns:a16="http://schemas.microsoft.com/office/drawing/2014/main" id="{61D517A2-A91B-D4AC-3273-4DAFB12A12E4}"/>
                </a:ext>
              </a:extLst>
            </p:cNvPr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82;p38">
              <a:extLst>
                <a:ext uri="{FF2B5EF4-FFF2-40B4-BE49-F238E27FC236}">
                  <a16:creationId xmlns:a16="http://schemas.microsoft.com/office/drawing/2014/main" id="{F6453566-A994-9A4E-A26D-2BE2B5C83E65}"/>
                </a:ext>
              </a:extLst>
            </p:cNvPr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83;p38">
              <a:extLst>
                <a:ext uri="{FF2B5EF4-FFF2-40B4-BE49-F238E27FC236}">
                  <a16:creationId xmlns:a16="http://schemas.microsoft.com/office/drawing/2014/main" id="{79C61039-62A7-A7B6-1CCF-D4843AC0A2E0}"/>
                </a:ext>
              </a:extLst>
            </p:cNvPr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84;p38">
              <a:extLst>
                <a:ext uri="{FF2B5EF4-FFF2-40B4-BE49-F238E27FC236}">
                  <a16:creationId xmlns:a16="http://schemas.microsoft.com/office/drawing/2014/main" id="{220D5D4A-DD6C-3E36-B12C-E8C1EA1B6892}"/>
                </a:ext>
              </a:extLst>
            </p:cNvPr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85;p38">
              <a:extLst>
                <a:ext uri="{FF2B5EF4-FFF2-40B4-BE49-F238E27FC236}">
                  <a16:creationId xmlns:a16="http://schemas.microsoft.com/office/drawing/2014/main" id="{74556156-FE34-5B87-98EB-9B529BEA7BDC}"/>
                </a:ext>
              </a:extLst>
            </p:cNvPr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86;p38">
              <a:extLst>
                <a:ext uri="{FF2B5EF4-FFF2-40B4-BE49-F238E27FC236}">
                  <a16:creationId xmlns:a16="http://schemas.microsoft.com/office/drawing/2014/main" id="{D8B50579-7883-D39F-D6C1-D4A8BF1F1774}"/>
                </a:ext>
              </a:extLst>
            </p:cNvPr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87;p38">
              <a:extLst>
                <a:ext uri="{FF2B5EF4-FFF2-40B4-BE49-F238E27FC236}">
                  <a16:creationId xmlns:a16="http://schemas.microsoft.com/office/drawing/2014/main" id="{A49B6585-35D7-7461-9768-EB1CC135006F}"/>
                </a:ext>
              </a:extLst>
            </p:cNvPr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8;p38">
              <a:extLst>
                <a:ext uri="{FF2B5EF4-FFF2-40B4-BE49-F238E27FC236}">
                  <a16:creationId xmlns:a16="http://schemas.microsoft.com/office/drawing/2014/main" id="{26973723-328A-AA1F-08C8-6E6E1DD274DC}"/>
                </a:ext>
              </a:extLst>
            </p:cNvPr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9;p38">
              <a:extLst>
                <a:ext uri="{FF2B5EF4-FFF2-40B4-BE49-F238E27FC236}">
                  <a16:creationId xmlns:a16="http://schemas.microsoft.com/office/drawing/2014/main" id="{CE187BA8-21AF-FFB9-FFA5-C14E241AFA3F}"/>
                </a:ext>
              </a:extLst>
            </p:cNvPr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90;p38">
              <a:extLst>
                <a:ext uri="{FF2B5EF4-FFF2-40B4-BE49-F238E27FC236}">
                  <a16:creationId xmlns:a16="http://schemas.microsoft.com/office/drawing/2014/main" id="{AB001791-E117-E3D6-CC28-FA3DAAD82B8A}"/>
                </a:ext>
              </a:extLst>
            </p:cNvPr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91;p38">
              <a:extLst>
                <a:ext uri="{FF2B5EF4-FFF2-40B4-BE49-F238E27FC236}">
                  <a16:creationId xmlns:a16="http://schemas.microsoft.com/office/drawing/2014/main" id="{9FC0E184-3318-E303-7470-0B8677A19483}"/>
                </a:ext>
              </a:extLst>
            </p:cNvPr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2;p38">
              <a:extLst>
                <a:ext uri="{FF2B5EF4-FFF2-40B4-BE49-F238E27FC236}">
                  <a16:creationId xmlns:a16="http://schemas.microsoft.com/office/drawing/2014/main" id="{FF9E607D-C44A-127A-EEA2-35E2992F0C84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93;p38">
              <a:extLst>
                <a:ext uri="{FF2B5EF4-FFF2-40B4-BE49-F238E27FC236}">
                  <a16:creationId xmlns:a16="http://schemas.microsoft.com/office/drawing/2014/main" id="{9F81B81F-F111-C982-AD79-9E523F02A703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94;p38">
              <a:extLst>
                <a:ext uri="{FF2B5EF4-FFF2-40B4-BE49-F238E27FC236}">
                  <a16:creationId xmlns:a16="http://schemas.microsoft.com/office/drawing/2014/main" id="{468D5E59-FE90-E5A9-CB7B-5B1A686691A4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95;p38">
              <a:extLst>
                <a:ext uri="{FF2B5EF4-FFF2-40B4-BE49-F238E27FC236}">
                  <a16:creationId xmlns:a16="http://schemas.microsoft.com/office/drawing/2014/main" id="{52E4FC7A-CDBC-9916-DFC6-DEB26D865F67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96;p38">
              <a:extLst>
                <a:ext uri="{FF2B5EF4-FFF2-40B4-BE49-F238E27FC236}">
                  <a16:creationId xmlns:a16="http://schemas.microsoft.com/office/drawing/2014/main" id="{60EF3D23-CCB8-AA5F-8589-8E2433B5F196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97;p38">
              <a:extLst>
                <a:ext uri="{FF2B5EF4-FFF2-40B4-BE49-F238E27FC236}">
                  <a16:creationId xmlns:a16="http://schemas.microsoft.com/office/drawing/2014/main" id="{9B6BC989-4AE9-6397-7209-328A282950D0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98;p38">
              <a:extLst>
                <a:ext uri="{FF2B5EF4-FFF2-40B4-BE49-F238E27FC236}">
                  <a16:creationId xmlns:a16="http://schemas.microsoft.com/office/drawing/2014/main" id="{8F71ABB5-A1D0-77A2-D0DF-F5E8EE19C026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99;p38">
              <a:extLst>
                <a:ext uri="{FF2B5EF4-FFF2-40B4-BE49-F238E27FC236}">
                  <a16:creationId xmlns:a16="http://schemas.microsoft.com/office/drawing/2014/main" id="{BC272A4E-7F73-04B6-AE0C-8EE78E688771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00;p38">
              <a:extLst>
                <a:ext uri="{FF2B5EF4-FFF2-40B4-BE49-F238E27FC236}">
                  <a16:creationId xmlns:a16="http://schemas.microsoft.com/office/drawing/2014/main" id="{0C3A131F-5979-CD5D-A931-5D7AD6FE8F50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01;p38">
              <a:extLst>
                <a:ext uri="{FF2B5EF4-FFF2-40B4-BE49-F238E27FC236}">
                  <a16:creationId xmlns:a16="http://schemas.microsoft.com/office/drawing/2014/main" id="{F0E7EBCE-AA9C-5FD9-53E2-49296A558F4B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2;p38">
              <a:extLst>
                <a:ext uri="{FF2B5EF4-FFF2-40B4-BE49-F238E27FC236}">
                  <a16:creationId xmlns:a16="http://schemas.microsoft.com/office/drawing/2014/main" id="{5372138A-339E-24A2-3482-1E95EF78D0F6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3;p38">
              <a:extLst>
                <a:ext uri="{FF2B5EF4-FFF2-40B4-BE49-F238E27FC236}">
                  <a16:creationId xmlns:a16="http://schemas.microsoft.com/office/drawing/2014/main" id="{507071CF-222B-8C6B-67F6-18A668C6BF95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4;p38">
              <a:extLst>
                <a:ext uri="{FF2B5EF4-FFF2-40B4-BE49-F238E27FC236}">
                  <a16:creationId xmlns:a16="http://schemas.microsoft.com/office/drawing/2014/main" id="{E5E3B3F9-9A9C-852D-43B4-4C288D30B79F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5;p38">
              <a:extLst>
                <a:ext uri="{FF2B5EF4-FFF2-40B4-BE49-F238E27FC236}">
                  <a16:creationId xmlns:a16="http://schemas.microsoft.com/office/drawing/2014/main" id="{72B7974D-79C7-4190-F7A2-097BB6A834A3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6;p38">
              <a:extLst>
                <a:ext uri="{FF2B5EF4-FFF2-40B4-BE49-F238E27FC236}">
                  <a16:creationId xmlns:a16="http://schemas.microsoft.com/office/drawing/2014/main" id="{08EE95E6-538E-CD4C-5411-AE3758597ED4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07;p38">
              <a:extLst>
                <a:ext uri="{FF2B5EF4-FFF2-40B4-BE49-F238E27FC236}">
                  <a16:creationId xmlns:a16="http://schemas.microsoft.com/office/drawing/2014/main" id="{5ADBF325-C8E8-0E2F-B21F-5DCA78336C1E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08;p38">
              <a:extLst>
                <a:ext uri="{FF2B5EF4-FFF2-40B4-BE49-F238E27FC236}">
                  <a16:creationId xmlns:a16="http://schemas.microsoft.com/office/drawing/2014/main" id="{FD10045B-412D-B9A3-92C8-2D3A5761B995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09;p38">
              <a:extLst>
                <a:ext uri="{FF2B5EF4-FFF2-40B4-BE49-F238E27FC236}">
                  <a16:creationId xmlns:a16="http://schemas.microsoft.com/office/drawing/2014/main" id="{CE1CBD88-C280-CA5D-4507-6E7C3B103B33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10;p38">
              <a:extLst>
                <a:ext uri="{FF2B5EF4-FFF2-40B4-BE49-F238E27FC236}">
                  <a16:creationId xmlns:a16="http://schemas.microsoft.com/office/drawing/2014/main" id="{26C22AD6-AC7F-7385-9A11-23C3FD5C9835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11;p38">
              <a:extLst>
                <a:ext uri="{FF2B5EF4-FFF2-40B4-BE49-F238E27FC236}">
                  <a16:creationId xmlns:a16="http://schemas.microsoft.com/office/drawing/2014/main" id="{54970C85-F98A-D571-16D6-977789DBAD73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12;p38">
              <a:extLst>
                <a:ext uri="{FF2B5EF4-FFF2-40B4-BE49-F238E27FC236}">
                  <a16:creationId xmlns:a16="http://schemas.microsoft.com/office/drawing/2014/main" id="{D45F7DBA-66D8-8F40-6FC0-AE72952DA8FC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3;p38">
              <a:extLst>
                <a:ext uri="{FF2B5EF4-FFF2-40B4-BE49-F238E27FC236}">
                  <a16:creationId xmlns:a16="http://schemas.microsoft.com/office/drawing/2014/main" id="{F166A4DD-2A16-B8AB-FFD0-26C82CBB1C2E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4;p38">
              <a:extLst>
                <a:ext uri="{FF2B5EF4-FFF2-40B4-BE49-F238E27FC236}">
                  <a16:creationId xmlns:a16="http://schemas.microsoft.com/office/drawing/2014/main" id="{6A9C5E87-27E3-C3E5-D204-7A5230872E69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15;p38">
              <a:extLst>
                <a:ext uri="{FF2B5EF4-FFF2-40B4-BE49-F238E27FC236}">
                  <a16:creationId xmlns:a16="http://schemas.microsoft.com/office/drawing/2014/main" id="{487521FE-D639-A472-3CE7-8D646E78C672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16;p38">
              <a:extLst>
                <a:ext uri="{FF2B5EF4-FFF2-40B4-BE49-F238E27FC236}">
                  <a16:creationId xmlns:a16="http://schemas.microsoft.com/office/drawing/2014/main" id="{A89B6AB1-A1DD-CE32-F75D-76131637C55A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17;p38">
              <a:extLst>
                <a:ext uri="{FF2B5EF4-FFF2-40B4-BE49-F238E27FC236}">
                  <a16:creationId xmlns:a16="http://schemas.microsoft.com/office/drawing/2014/main" id="{5F2D4EDB-8F95-D4E8-2BC0-F2BBFD0DA08A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18;p38">
              <a:extLst>
                <a:ext uri="{FF2B5EF4-FFF2-40B4-BE49-F238E27FC236}">
                  <a16:creationId xmlns:a16="http://schemas.microsoft.com/office/drawing/2014/main" id="{50ACE9C1-EBA3-7048-3025-5016228294CC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19;p38">
              <a:extLst>
                <a:ext uri="{FF2B5EF4-FFF2-40B4-BE49-F238E27FC236}">
                  <a16:creationId xmlns:a16="http://schemas.microsoft.com/office/drawing/2014/main" id="{83D7B3AF-D02F-AE0D-3719-351D7E8B1A97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20;p38">
              <a:extLst>
                <a:ext uri="{FF2B5EF4-FFF2-40B4-BE49-F238E27FC236}">
                  <a16:creationId xmlns:a16="http://schemas.microsoft.com/office/drawing/2014/main" id="{8B6F4E5E-59CA-E264-B8BD-0F1B70D03222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21;p38">
              <a:extLst>
                <a:ext uri="{FF2B5EF4-FFF2-40B4-BE49-F238E27FC236}">
                  <a16:creationId xmlns:a16="http://schemas.microsoft.com/office/drawing/2014/main" id="{95CD9452-4CEE-40BE-2D14-92EE65B51DE7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22;p38">
              <a:extLst>
                <a:ext uri="{FF2B5EF4-FFF2-40B4-BE49-F238E27FC236}">
                  <a16:creationId xmlns:a16="http://schemas.microsoft.com/office/drawing/2014/main" id="{B485DF66-3E85-D2D2-069F-6B2B1652F89B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23;p38">
              <a:extLst>
                <a:ext uri="{FF2B5EF4-FFF2-40B4-BE49-F238E27FC236}">
                  <a16:creationId xmlns:a16="http://schemas.microsoft.com/office/drawing/2014/main" id="{16BD4C45-F95A-CFA0-27E1-856CA6E454EE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24;p38">
              <a:extLst>
                <a:ext uri="{FF2B5EF4-FFF2-40B4-BE49-F238E27FC236}">
                  <a16:creationId xmlns:a16="http://schemas.microsoft.com/office/drawing/2014/main" id="{AE0B7BE5-9AD4-CCF6-30FA-34B7E2461913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25;p38">
              <a:extLst>
                <a:ext uri="{FF2B5EF4-FFF2-40B4-BE49-F238E27FC236}">
                  <a16:creationId xmlns:a16="http://schemas.microsoft.com/office/drawing/2014/main" id="{AFC2C5BF-756D-490F-8F85-9476BDCB76B9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26;p38">
              <a:extLst>
                <a:ext uri="{FF2B5EF4-FFF2-40B4-BE49-F238E27FC236}">
                  <a16:creationId xmlns:a16="http://schemas.microsoft.com/office/drawing/2014/main" id="{EC511297-D5C3-A11E-065A-A4EA4AEBF1B8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27;p38">
              <a:extLst>
                <a:ext uri="{FF2B5EF4-FFF2-40B4-BE49-F238E27FC236}">
                  <a16:creationId xmlns:a16="http://schemas.microsoft.com/office/drawing/2014/main" id="{CEF9C135-E3DA-23D1-7163-510FF5A153D6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28;p38">
              <a:extLst>
                <a:ext uri="{FF2B5EF4-FFF2-40B4-BE49-F238E27FC236}">
                  <a16:creationId xmlns:a16="http://schemas.microsoft.com/office/drawing/2014/main" id="{DEBA550D-869F-DD45-3B4E-BEBC7010BB43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29;p38">
              <a:extLst>
                <a:ext uri="{FF2B5EF4-FFF2-40B4-BE49-F238E27FC236}">
                  <a16:creationId xmlns:a16="http://schemas.microsoft.com/office/drawing/2014/main" id="{C7136C7F-3CA3-B37A-014A-5F4E6E1806D9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30;p38">
              <a:extLst>
                <a:ext uri="{FF2B5EF4-FFF2-40B4-BE49-F238E27FC236}">
                  <a16:creationId xmlns:a16="http://schemas.microsoft.com/office/drawing/2014/main" id="{5F52CC65-0C5E-C7A7-EA24-98FD5EB462B2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31;p38">
              <a:extLst>
                <a:ext uri="{FF2B5EF4-FFF2-40B4-BE49-F238E27FC236}">
                  <a16:creationId xmlns:a16="http://schemas.microsoft.com/office/drawing/2014/main" id="{EF844B29-86B5-4A46-C04E-5719913EE726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32;p38">
              <a:extLst>
                <a:ext uri="{FF2B5EF4-FFF2-40B4-BE49-F238E27FC236}">
                  <a16:creationId xmlns:a16="http://schemas.microsoft.com/office/drawing/2014/main" id="{BA868D11-134D-C902-55EE-88F38752513C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33;p38">
              <a:extLst>
                <a:ext uri="{FF2B5EF4-FFF2-40B4-BE49-F238E27FC236}">
                  <a16:creationId xmlns:a16="http://schemas.microsoft.com/office/drawing/2014/main" id="{2F56BFAF-F60D-0AE3-CD5C-2E8AA858DE65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34;p38">
              <a:extLst>
                <a:ext uri="{FF2B5EF4-FFF2-40B4-BE49-F238E27FC236}">
                  <a16:creationId xmlns:a16="http://schemas.microsoft.com/office/drawing/2014/main" id="{CBFA52A9-DD2D-89A4-BC77-AB8F4ABF337E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35;p38">
              <a:extLst>
                <a:ext uri="{FF2B5EF4-FFF2-40B4-BE49-F238E27FC236}">
                  <a16:creationId xmlns:a16="http://schemas.microsoft.com/office/drawing/2014/main" id="{470833BD-32BE-D163-8271-9B9D7555D998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36;p38">
              <a:extLst>
                <a:ext uri="{FF2B5EF4-FFF2-40B4-BE49-F238E27FC236}">
                  <a16:creationId xmlns:a16="http://schemas.microsoft.com/office/drawing/2014/main" id="{74C5828C-A9DB-4CB7-5278-4771209A3D1C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37;p38">
              <a:extLst>
                <a:ext uri="{FF2B5EF4-FFF2-40B4-BE49-F238E27FC236}">
                  <a16:creationId xmlns:a16="http://schemas.microsoft.com/office/drawing/2014/main" id="{ACE120B4-334B-FF84-F341-324BAF4C1B15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38;p38">
              <a:extLst>
                <a:ext uri="{FF2B5EF4-FFF2-40B4-BE49-F238E27FC236}">
                  <a16:creationId xmlns:a16="http://schemas.microsoft.com/office/drawing/2014/main" id="{5B2E5526-150D-C2E7-C563-265AD73CE161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39;p38">
              <a:extLst>
                <a:ext uri="{FF2B5EF4-FFF2-40B4-BE49-F238E27FC236}">
                  <a16:creationId xmlns:a16="http://schemas.microsoft.com/office/drawing/2014/main" id="{7840D3B4-2771-180B-E7A3-C99BF3CC74D5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40;p38">
              <a:extLst>
                <a:ext uri="{FF2B5EF4-FFF2-40B4-BE49-F238E27FC236}">
                  <a16:creationId xmlns:a16="http://schemas.microsoft.com/office/drawing/2014/main" id="{7ADAF61F-9F98-79FA-8FF2-3429AFE68FBE}"/>
                </a:ext>
              </a:extLst>
            </p:cNvPr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41;p38">
              <a:extLst>
                <a:ext uri="{FF2B5EF4-FFF2-40B4-BE49-F238E27FC236}">
                  <a16:creationId xmlns:a16="http://schemas.microsoft.com/office/drawing/2014/main" id="{4D493B20-706B-6589-2C6B-718E6E8A68E0}"/>
                </a:ext>
              </a:extLst>
            </p:cNvPr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42;p38">
              <a:extLst>
                <a:ext uri="{FF2B5EF4-FFF2-40B4-BE49-F238E27FC236}">
                  <a16:creationId xmlns:a16="http://schemas.microsoft.com/office/drawing/2014/main" id="{3EDFBFF4-8D30-DF62-B8A9-ACD56A9FDDD4}"/>
                </a:ext>
              </a:extLst>
            </p:cNvPr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43;p38">
              <a:extLst>
                <a:ext uri="{FF2B5EF4-FFF2-40B4-BE49-F238E27FC236}">
                  <a16:creationId xmlns:a16="http://schemas.microsoft.com/office/drawing/2014/main" id="{0598332F-82F3-ADE1-D7B8-6B5A17544A19}"/>
                </a:ext>
              </a:extLst>
            </p:cNvPr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44;p38">
              <a:extLst>
                <a:ext uri="{FF2B5EF4-FFF2-40B4-BE49-F238E27FC236}">
                  <a16:creationId xmlns:a16="http://schemas.microsoft.com/office/drawing/2014/main" id="{8DC10231-AAA3-D885-DA62-633E7548779A}"/>
                </a:ext>
              </a:extLst>
            </p:cNvPr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45;p38">
              <a:extLst>
                <a:ext uri="{FF2B5EF4-FFF2-40B4-BE49-F238E27FC236}">
                  <a16:creationId xmlns:a16="http://schemas.microsoft.com/office/drawing/2014/main" id="{91C4F1FB-2D47-A080-2086-C8D847CA01DA}"/>
                </a:ext>
              </a:extLst>
            </p:cNvPr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46;p38">
              <a:extLst>
                <a:ext uri="{FF2B5EF4-FFF2-40B4-BE49-F238E27FC236}">
                  <a16:creationId xmlns:a16="http://schemas.microsoft.com/office/drawing/2014/main" id="{683944BF-747D-7953-DD93-91A937465D18}"/>
                </a:ext>
              </a:extLst>
            </p:cNvPr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47;p38">
              <a:extLst>
                <a:ext uri="{FF2B5EF4-FFF2-40B4-BE49-F238E27FC236}">
                  <a16:creationId xmlns:a16="http://schemas.microsoft.com/office/drawing/2014/main" id="{32EB1D7D-D5BE-7090-18F0-FDDD2B1EBEC6}"/>
                </a:ext>
              </a:extLst>
            </p:cNvPr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48;p38">
              <a:extLst>
                <a:ext uri="{FF2B5EF4-FFF2-40B4-BE49-F238E27FC236}">
                  <a16:creationId xmlns:a16="http://schemas.microsoft.com/office/drawing/2014/main" id="{F6CD1893-22D2-01EB-F471-093176966444}"/>
                </a:ext>
              </a:extLst>
            </p:cNvPr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49;p38">
              <a:extLst>
                <a:ext uri="{FF2B5EF4-FFF2-40B4-BE49-F238E27FC236}">
                  <a16:creationId xmlns:a16="http://schemas.microsoft.com/office/drawing/2014/main" id="{E093DE09-3934-5FC4-8B98-395A12CE858A}"/>
                </a:ext>
              </a:extLst>
            </p:cNvPr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50;p38">
              <a:extLst>
                <a:ext uri="{FF2B5EF4-FFF2-40B4-BE49-F238E27FC236}">
                  <a16:creationId xmlns:a16="http://schemas.microsoft.com/office/drawing/2014/main" id="{BF8F8E5D-8696-F170-F596-54602D341482}"/>
                </a:ext>
              </a:extLst>
            </p:cNvPr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51;p38">
              <a:extLst>
                <a:ext uri="{FF2B5EF4-FFF2-40B4-BE49-F238E27FC236}">
                  <a16:creationId xmlns:a16="http://schemas.microsoft.com/office/drawing/2014/main" id="{32A3EDFB-E683-950C-45BD-13FB722B64F2}"/>
                </a:ext>
              </a:extLst>
            </p:cNvPr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52;p38">
              <a:extLst>
                <a:ext uri="{FF2B5EF4-FFF2-40B4-BE49-F238E27FC236}">
                  <a16:creationId xmlns:a16="http://schemas.microsoft.com/office/drawing/2014/main" id="{F793E4C2-C981-F937-A6D8-E91DB474D9B2}"/>
                </a:ext>
              </a:extLst>
            </p:cNvPr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53;p38">
              <a:extLst>
                <a:ext uri="{FF2B5EF4-FFF2-40B4-BE49-F238E27FC236}">
                  <a16:creationId xmlns:a16="http://schemas.microsoft.com/office/drawing/2014/main" id="{94D72753-06E9-38BA-8A23-F9FDDAFE3F28}"/>
                </a:ext>
              </a:extLst>
            </p:cNvPr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54;p38">
              <a:extLst>
                <a:ext uri="{FF2B5EF4-FFF2-40B4-BE49-F238E27FC236}">
                  <a16:creationId xmlns:a16="http://schemas.microsoft.com/office/drawing/2014/main" id="{220F93B0-7294-C7F8-5055-7AB0D272A038}"/>
                </a:ext>
              </a:extLst>
            </p:cNvPr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55;p38">
              <a:extLst>
                <a:ext uri="{FF2B5EF4-FFF2-40B4-BE49-F238E27FC236}">
                  <a16:creationId xmlns:a16="http://schemas.microsoft.com/office/drawing/2014/main" id="{50AC9F85-FB4B-F6E4-E748-5E412799E8DC}"/>
                </a:ext>
              </a:extLst>
            </p:cNvPr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56;p38">
              <a:extLst>
                <a:ext uri="{FF2B5EF4-FFF2-40B4-BE49-F238E27FC236}">
                  <a16:creationId xmlns:a16="http://schemas.microsoft.com/office/drawing/2014/main" id="{1DB57AB4-8551-4522-F5BF-D008329A8BF4}"/>
                </a:ext>
              </a:extLst>
            </p:cNvPr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57;p38">
              <a:extLst>
                <a:ext uri="{FF2B5EF4-FFF2-40B4-BE49-F238E27FC236}">
                  <a16:creationId xmlns:a16="http://schemas.microsoft.com/office/drawing/2014/main" id="{CE3A15E6-A93D-431A-F1FE-25EE8CC260D7}"/>
                </a:ext>
              </a:extLst>
            </p:cNvPr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58;p38">
              <a:extLst>
                <a:ext uri="{FF2B5EF4-FFF2-40B4-BE49-F238E27FC236}">
                  <a16:creationId xmlns:a16="http://schemas.microsoft.com/office/drawing/2014/main" id="{9B9CCAE8-C035-DCE8-6556-FF03506A2D86}"/>
                </a:ext>
              </a:extLst>
            </p:cNvPr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72259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F1992285-5796-4962-D7A2-4277DA9ED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>
            <a:extLst>
              <a:ext uri="{FF2B5EF4-FFF2-40B4-BE49-F238E27FC236}">
                <a16:creationId xmlns:a16="http://schemas.microsoft.com/office/drawing/2014/main" id="{D85574C4-E4A5-378C-0C26-73536CB721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1162" y="1482742"/>
            <a:ext cx="4735867" cy="14441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API</a:t>
            </a:r>
            <a:endParaRPr dirty="0"/>
          </a:p>
        </p:txBody>
      </p:sp>
      <p:grpSp>
        <p:nvGrpSpPr>
          <p:cNvPr id="210" name="Google Shape;210;p24">
            <a:extLst>
              <a:ext uri="{FF2B5EF4-FFF2-40B4-BE49-F238E27FC236}">
                <a16:creationId xmlns:a16="http://schemas.microsoft.com/office/drawing/2014/main" id="{1D95C06C-116D-29E3-4BAD-197C6FEDB4D6}"/>
              </a:ext>
            </a:extLst>
          </p:cNvPr>
          <p:cNvGrpSpPr/>
          <p:nvPr/>
        </p:nvGrpSpPr>
        <p:grpSpPr>
          <a:xfrm flipH="1">
            <a:off x="5932613" y="91438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>
              <a:extLst>
                <a:ext uri="{FF2B5EF4-FFF2-40B4-BE49-F238E27FC236}">
                  <a16:creationId xmlns:a16="http://schemas.microsoft.com/office/drawing/2014/main" id="{AD6F7972-DAA2-A5A0-8BD6-175536B52126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>
              <a:extLst>
                <a:ext uri="{FF2B5EF4-FFF2-40B4-BE49-F238E27FC236}">
                  <a16:creationId xmlns:a16="http://schemas.microsoft.com/office/drawing/2014/main" id="{5F7CFAA3-501F-4B1D-406E-102CF01F4B86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>
              <a:extLst>
                <a:ext uri="{FF2B5EF4-FFF2-40B4-BE49-F238E27FC236}">
                  <a16:creationId xmlns:a16="http://schemas.microsoft.com/office/drawing/2014/main" id="{51B42609-E0A5-EF46-B1FC-6726B9E7CC4A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>
              <a:extLst>
                <a:ext uri="{FF2B5EF4-FFF2-40B4-BE49-F238E27FC236}">
                  <a16:creationId xmlns:a16="http://schemas.microsoft.com/office/drawing/2014/main" id="{539A5DC9-872E-D7E7-1005-A9A46A4ED69A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>
              <a:extLst>
                <a:ext uri="{FF2B5EF4-FFF2-40B4-BE49-F238E27FC236}">
                  <a16:creationId xmlns:a16="http://schemas.microsoft.com/office/drawing/2014/main" id="{073EB045-7E7E-1B45-AEC8-3422C9F6B332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>
              <a:extLst>
                <a:ext uri="{FF2B5EF4-FFF2-40B4-BE49-F238E27FC236}">
                  <a16:creationId xmlns:a16="http://schemas.microsoft.com/office/drawing/2014/main" id="{868D0625-7700-3734-036A-C54F4D8A7641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>
              <a:extLst>
                <a:ext uri="{FF2B5EF4-FFF2-40B4-BE49-F238E27FC236}">
                  <a16:creationId xmlns:a16="http://schemas.microsoft.com/office/drawing/2014/main" id="{FDE9AE4E-2988-63D6-3C0A-8548D77C9FE1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>
              <a:extLst>
                <a:ext uri="{FF2B5EF4-FFF2-40B4-BE49-F238E27FC236}">
                  <a16:creationId xmlns:a16="http://schemas.microsoft.com/office/drawing/2014/main" id="{83544DD9-6C66-7978-29BA-EDDE6B4880A0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>
              <a:extLst>
                <a:ext uri="{FF2B5EF4-FFF2-40B4-BE49-F238E27FC236}">
                  <a16:creationId xmlns:a16="http://schemas.microsoft.com/office/drawing/2014/main" id="{3767B60A-186B-1091-6D71-174E06B532E7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>
              <a:extLst>
                <a:ext uri="{FF2B5EF4-FFF2-40B4-BE49-F238E27FC236}">
                  <a16:creationId xmlns:a16="http://schemas.microsoft.com/office/drawing/2014/main" id="{E1B1C53C-39BF-2D49-7C68-5C6710C283EB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>
              <a:extLst>
                <a:ext uri="{FF2B5EF4-FFF2-40B4-BE49-F238E27FC236}">
                  <a16:creationId xmlns:a16="http://schemas.microsoft.com/office/drawing/2014/main" id="{A2E6FBF5-BBC1-B624-2981-AA2A2833BAE7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>
              <a:extLst>
                <a:ext uri="{FF2B5EF4-FFF2-40B4-BE49-F238E27FC236}">
                  <a16:creationId xmlns:a16="http://schemas.microsoft.com/office/drawing/2014/main" id="{CBE5BA33-BB1C-78C0-9CC9-5F81066A4F25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>
              <a:extLst>
                <a:ext uri="{FF2B5EF4-FFF2-40B4-BE49-F238E27FC236}">
                  <a16:creationId xmlns:a16="http://schemas.microsoft.com/office/drawing/2014/main" id="{637DE472-61A4-610C-E221-9ADCE9B13DBE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>
              <a:extLst>
                <a:ext uri="{FF2B5EF4-FFF2-40B4-BE49-F238E27FC236}">
                  <a16:creationId xmlns:a16="http://schemas.microsoft.com/office/drawing/2014/main" id="{AB7E1DC6-0B50-8736-1CAF-73CA5ACD7F8F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>
              <a:extLst>
                <a:ext uri="{FF2B5EF4-FFF2-40B4-BE49-F238E27FC236}">
                  <a16:creationId xmlns:a16="http://schemas.microsoft.com/office/drawing/2014/main" id="{53667703-EF40-447B-12D8-447319EF7F91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>
              <a:extLst>
                <a:ext uri="{FF2B5EF4-FFF2-40B4-BE49-F238E27FC236}">
                  <a16:creationId xmlns:a16="http://schemas.microsoft.com/office/drawing/2014/main" id="{577F2130-202E-C91C-F3F9-2778F16E9DF9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>
              <a:extLst>
                <a:ext uri="{FF2B5EF4-FFF2-40B4-BE49-F238E27FC236}">
                  <a16:creationId xmlns:a16="http://schemas.microsoft.com/office/drawing/2014/main" id="{BA6F81FB-FADB-6876-C4A1-ABC4779F4C17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>
              <a:extLst>
                <a:ext uri="{FF2B5EF4-FFF2-40B4-BE49-F238E27FC236}">
                  <a16:creationId xmlns:a16="http://schemas.microsoft.com/office/drawing/2014/main" id="{A45CAB31-51A7-D3A3-CDF1-E7750F9EE820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>
              <a:extLst>
                <a:ext uri="{FF2B5EF4-FFF2-40B4-BE49-F238E27FC236}">
                  <a16:creationId xmlns:a16="http://schemas.microsoft.com/office/drawing/2014/main" id="{19757E2E-978D-C67B-EA14-1110E91564D8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>
              <a:extLst>
                <a:ext uri="{FF2B5EF4-FFF2-40B4-BE49-F238E27FC236}">
                  <a16:creationId xmlns:a16="http://schemas.microsoft.com/office/drawing/2014/main" id="{9185BE35-0886-C90C-5CCE-E6804713D721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>
              <a:extLst>
                <a:ext uri="{FF2B5EF4-FFF2-40B4-BE49-F238E27FC236}">
                  <a16:creationId xmlns:a16="http://schemas.microsoft.com/office/drawing/2014/main" id="{83BF06AF-60A9-A777-4C37-C6589EAC00CC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>
              <a:extLst>
                <a:ext uri="{FF2B5EF4-FFF2-40B4-BE49-F238E27FC236}">
                  <a16:creationId xmlns:a16="http://schemas.microsoft.com/office/drawing/2014/main" id="{CD70EE94-56F7-4A96-ACD3-6D6AF1FF4C4D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>
              <a:extLst>
                <a:ext uri="{FF2B5EF4-FFF2-40B4-BE49-F238E27FC236}">
                  <a16:creationId xmlns:a16="http://schemas.microsoft.com/office/drawing/2014/main" id="{F385EBB4-5EF9-A430-E10E-44350CFFF7E1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>
              <a:extLst>
                <a:ext uri="{FF2B5EF4-FFF2-40B4-BE49-F238E27FC236}">
                  <a16:creationId xmlns:a16="http://schemas.microsoft.com/office/drawing/2014/main" id="{71C876D3-C098-E7BA-B4FF-32B3EB882982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>
              <a:extLst>
                <a:ext uri="{FF2B5EF4-FFF2-40B4-BE49-F238E27FC236}">
                  <a16:creationId xmlns:a16="http://schemas.microsoft.com/office/drawing/2014/main" id="{D60BAABC-EE47-C88E-3132-15629DB280C0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>
              <a:extLst>
                <a:ext uri="{FF2B5EF4-FFF2-40B4-BE49-F238E27FC236}">
                  <a16:creationId xmlns:a16="http://schemas.microsoft.com/office/drawing/2014/main" id="{1F895F91-3910-3FE3-DB95-DF4F8DF270E0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>
              <a:extLst>
                <a:ext uri="{FF2B5EF4-FFF2-40B4-BE49-F238E27FC236}">
                  <a16:creationId xmlns:a16="http://schemas.microsoft.com/office/drawing/2014/main" id="{BE03C43E-C26C-2982-6433-2F5FB0611315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>
              <a:extLst>
                <a:ext uri="{FF2B5EF4-FFF2-40B4-BE49-F238E27FC236}">
                  <a16:creationId xmlns:a16="http://schemas.microsoft.com/office/drawing/2014/main" id="{54500BA4-129E-479C-4641-4625F4704A68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>
              <a:extLst>
                <a:ext uri="{FF2B5EF4-FFF2-40B4-BE49-F238E27FC236}">
                  <a16:creationId xmlns:a16="http://schemas.microsoft.com/office/drawing/2014/main" id="{E06FF8D2-5CEA-D14F-7F24-366E2A31A318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>
              <a:extLst>
                <a:ext uri="{FF2B5EF4-FFF2-40B4-BE49-F238E27FC236}">
                  <a16:creationId xmlns:a16="http://schemas.microsoft.com/office/drawing/2014/main" id="{060A2D77-6951-429F-E017-88E3FAFC9B2A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>
              <a:extLst>
                <a:ext uri="{FF2B5EF4-FFF2-40B4-BE49-F238E27FC236}">
                  <a16:creationId xmlns:a16="http://schemas.microsoft.com/office/drawing/2014/main" id="{F47683AB-9C92-EDFF-7F3D-8B1E8C90F6E0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>
              <a:extLst>
                <a:ext uri="{FF2B5EF4-FFF2-40B4-BE49-F238E27FC236}">
                  <a16:creationId xmlns:a16="http://schemas.microsoft.com/office/drawing/2014/main" id="{9651F8C8-EEA7-EC69-A49B-3483F3559F83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>
              <a:extLst>
                <a:ext uri="{FF2B5EF4-FFF2-40B4-BE49-F238E27FC236}">
                  <a16:creationId xmlns:a16="http://schemas.microsoft.com/office/drawing/2014/main" id="{001157EC-877C-570F-438E-10C7C06A5C6E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>
              <a:extLst>
                <a:ext uri="{FF2B5EF4-FFF2-40B4-BE49-F238E27FC236}">
                  <a16:creationId xmlns:a16="http://schemas.microsoft.com/office/drawing/2014/main" id="{F9A444EE-EEA8-F1AE-0824-EE985AF090CB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>
              <a:extLst>
                <a:ext uri="{FF2B5EF4-FFF2-40B4-BE49-F238E27FC236}">
                  <a16:creationId xmlns:a16="http://schemas.microsoft.com/office/drawing/2014/main" id="{DFF5E2E9-4820-89AF-5A02-82A49F68DE35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>
              <a:extLst>
                <a:ext uri="{FF2B5EF4-FFF2-40B4-BE49-F238E27FC236}">
                  <a16:creationId xmlns:a16="http://schemas.microsoft.com/office/drawing/2014/main" id="{1F77DB30-6CA2-47E0-C4B1-2CC433E85B4F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>
              <a:extLst>
                <a:ext uri="{FF2B5EF4-FFF2-40B4-BE49-F238E27FC236}">
                  <a16:creationId xmlns:a16="http://schemas.microsoft.com/office/drawing/2014/main" id="{7BFBB87C-F5E4-F9F9-C3B5-4894CAE053E9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>
              <a:extLst>
                <a:ext uri="{FF2B5EF4-FFF2-40B4-BE49-F238E27FC236}">
                  <a16:creationId xmlns:a16="http://schemas.microsoft.com/office/drawing/2014/main" id="{46716640-7EA0-1B4D-64EF-1979EF23D2A9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>
              <a:extLst>
                <a:ext uri="{FF2B5EF4-FFF2-40B4-BE49-F238E27FC236}">
                  <a16:creationId xmlns:a16="http://schemas.microsoft.com/office/drawing/2014/main" id="{E1627618-5E9B-116F-EAFA-9BACBADD63B9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>
              <a:extLst>
                <a:ext uri="{FF2B5EF4-FFF2-40B4-BE49-F238E27FC236}">
                  <a16:creationId xmlns:a16="http://schemas.microsoft.com/office/drawing/2014/main" id="{CA987E1A-5706-1A72-097F-0C505D023962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>
              <a:extLst>
                <a:ext uri="{FF2B5EF4-FFF2-40B4-BE49-F238E27FC236}">
                  <a16:creationId xmlns:a16="http://schemas.microsoft.com/office/drawing/2014/main" id="{F31E23A8-7682-AF5E-E2A3-857466BDD3B3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>
              <a:extLst>
                <a:ext uri="{FF2B5EF4-FFF2-40B4-BE49-F238E27FC236}">
                  <a16:creationId xmlns:a16="http://schemas.microsoft.com/office/drawing/2014/main" id="{2C5E15B4-652E-FB70-C40B-3C2C09E2D6EF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>
              <a:extLst>
                <a:ext uri="{FF2B5EF4-FFF2-40B4-BE49-F238E27FC236}">
                  <a16:creationId xmlns:a16="http://schemas.microsoft.com/office/drawing/2014/main" id="{400C43ED-6981-43C6-7371-ED7AFEF31939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>
              <a:extLst>
                <a:ext uri="{FF2B5EF4-FFF2-40B4-BE49-F238E27FC236}">
                  <a16:creationId xmlns:a16="http://schemas.microsoft.com/office/drawing/2014/main" id="{7C476C91-3A46-3901-FFD9-E4F5F1BFEE08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>
              <a:extLst>
                <a:ext uri="{FF2B5EF4-FFF2-40B4-BE49-F238E27FC236}">
                  <a16:creationId xmlns:a16="http://schemas.microsoft.com/office/drawing/2014/main" id="{F1F0DFC5-E882-1F88-DD9A-BDFB3A266595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>
              <a:extLst>
                <a:ext uri="{FF2B5EF4-FFF2-40B4-BE49-F238E27FC236}">
                  <a16:creationId xmlns:a16="http://schemas.microsoft.com/office/drawing/2014/main" id="{B860469B-0CAC-C7BF-0E43-D0496647A94B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>
              <a:extLst>
                <a:ext uri="{FF2B5EF4-FFF2-40B4-BE49-F238E27FC236}">
                  <a16:creationId xmlns:a16="http://schemas.microsoft.com/office/drawing/2014/main" id="{CE4DF5D6-67F9-64FD-453C-892205712CCD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>
              <a:extLst>
                <a:ext uri="{FF2B5EF4-FFF2-40B4-BE49-F238E27FC236}">
                  <a16:creationId xmlns:a16="http://schemas.microsoft.com/office/drawing/2014/main" id="{1EDDDEEB-2E98-B9DB-F6A4-AAF40FB31FC9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>
              <a:extLst>
                <a:ext uri="{FF2B5EF4-FFF2-40B4-BE49-F238E27FC236}">
                  <a16:creationId xmlns:a16="http://schemas.microsoft.com/office/drawing/2014/main" id="{7DDA19CE-F23A-10E7-704D-5249076A6EA0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>
              <a:extLst>
                <a:ext uri="{FF2B5EF4-FFF2-40B4-BE49-F238E27FC236}">
                  <a16:creationId xmlns:a16="http://schemas.microsoft.com/office/drawing/2014/main" id="{5C5414AE-5B9C-9B2F-E390-060B266B7B6D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>
              <a:extLst>
                <a:ext uri="{FF2B5EF4-FFF2-40B4-BE49-F238E27FC236}">
                  <a16:creationId xmlns:a16="http://schemas.microsoft.com/office/drawing/2014/main" id="{77D051F6-0F09-8488-86FD-001BDFCEC6E5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>
              <a:extLst>
                <a:ext uri="{FF2B5EF4-FFF2-40B4-BE49-F238E27FC236}">
                  <a16:creationId xmlns:a16="http://schemas.microsoft.com/office/drawing/2014/main" id="{805180EB-F066-91AC-E46A-9172E4D04B88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>
              <a:extLst>
                <a:ext uri="{FF2B5EF4-FFF2-40B4-BE49-F238E27FC236}">
                  <a16:creationId xmlns:a16="http://schemas.microsoft.com/office/drawing/2014/main" id="{28E89232-E027-111E-A8B8-F1C0A05745FC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>
              <a:extLst>
                <a:ext uri="{FF2B5EF4-FFF2-40B4-BE49-F238E27FC236}">
                  <a16:creationId xmlns:a16="http://schemas.microsoft.com/office/drawing/2014/main" id="{80E46808-F79F-D4AC-CB80-7C9D0DBA036A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>
              <a:extLst>
                <a:ext uri="{FF2B5EF4-FFF2-40B4-BE49-F238E27FC236}">
                  <a16:creationId xmlns:a16="http://schemas.microsoft.com/office/drawing/2014/main" id="{8BB60668-9714-F1A8-E17A-0886394BEEE8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>
              <a:extLst>
                <a:ext uri="{FF2B5EF4-FFF2-40B4-BE49-F238E27FC236}">
                  <a16:creationId xmlns:a16="http://schemas.microsoft.com/office/drawing/2014/main" id="{520BECE5-4832-2FCF-B047-25AE8F9F1F6D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>
              <a:extLst>
                <a:ext uri="{FF2B5EF4-FFF2-40B4-BE49-F238E27FC236}">
                  <a16:creationId xmlns:a16="http://schemas.microsoft.com/office/drawing/2014/main" id="{AE3B1C16-FD13-3386-3D1F-AAF806ECA6DB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>
              <a:extLst>
                <a:ext uri="{FF2B5EF4-FFF2-40B4-BE49-F238E27FC236}">
                  <a16:creationId xmlns:a16="http://schemas.microsoft.com/office/drawing/2014/main" id="{F3EF764C-17EF-E97E-7719-38E9EE014B18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>
              <a:extLst>
                <a:ext uri="{FF2B5EF4-FFF2-40B4-BE49-F238E27FC236}">
                  <a16:creationId xmlns:a16="http://schemas.microsoft.com/office/drawing/2014/main" id="{E51215B0-07BE-BFEE-6299-215FB8D3F2F1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>
              <a:extLst>
                <a:ext uri="{FF2B5EF4-FFF2-40B4-BE49-F238E27FC236}">
                  <a16:creationId xmlns:a16="http://schemas.microsoft.com/office/drawing/2014/main" id="{B4AA796C-EC58-64FE-7A6F-6B53DE27DD35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>
              <a:extLst>
                <a:ext uri="{FF2B5EF4-FFF2-40B4-BE49-F238E27FC236}">
                  <a16:creationId xmlns:a16="http://schemas.microsoft.com/office/drawing/2014/main" id="{232E6851-6948-60D0-DF59-A0A7E5986B6D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>
              <a:extLst>
                <a:ext uri="{FF2B5EF4-FFF2-40B4-BE49-F238E27FC236}">
                  <a16:creationId xmlns:a16="http://schemas.microsoft.com/office/drawing/2014/main" id="{D60C76A5-20B8-E4CA-FC98-42A3FAFBC761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>
              <a:extLst>
                <a:ext uri="{FF2B5EF4-FFF2-40B4-BE49-F238E27FC236}">
                  <a16:creationId xmlns:a16="http://schemas.microsoft.com/office/drawing/2014/main" id="{F5FE0FE6-A97E-6BF0-48B4-EA96B1ACDB04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>
              <a:extLst>
                <a:ext uri="{FF2B5EF4-FFF2-40B4-BE49-F238E27FC236}">
                  <a16:creationId xmlns:a16="http://schemas.microsoft.com/office/drawing/2014/main" id="{BFED8AE4-C2FC-85BD-7E4A-13BBBF173005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>
              <a:extLst>
                <a:ext uri="{FF2B5EF4-FFF2-40B4-BE49-F238E27FC236}">
                  <a16:creationId xmlns:a16="http://schemas.microsoft.com/office/drawing/2014/main" id="{671D6864-D0A2-8E2E-487C-ED36AF9AE47E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6" name="Google Shape;276;p24">
            <a:extLst>
              <a:ext uri="{FF2B5EF4-FFF2-40B4-BE49-F238E27FC236}">
                <a16:creationId xmlns:a16="http://schemas.microsoft.com/office/drawing/2014/main" id="{A12C68B4-7AC3-4567-11A7-206D3074BF45}"/>
              </a:ext>
            </a:extLst>
          </p:cNvPr>
          <p:cNvCxnSpPr/>
          <p:nvPr/>
        </p:nvCxnSpPr>
        <p:spPr>
          <a:xfrm>
            <a:off x="4880705" y="2296528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" name="Google Shape;859;p38">
            <a:extLst>
              <a:ext uri="{FF2B5EF4-FFF2-40B4-BE49-F238E27FC236}">
                <a16:creationId xmlns:a16="http://schemas.microsoft.com/office/drawing/2014/main" id="{9F738FDE-3D55-00B0-02CD-C44295EB45AE}"/>
              </a:ext>
            </a:extLst>
          </p:cNvPr>
          <p:cNvGrpSpPr/>
          <p:nvPr/>
        </p:nvGrpSpPr>
        <p:grpSpPr>
          <a:xfrm>
            <a:off x="2649747" y="3167819"/>
            <a:ext cx="3567578" cy="1375630"/>
            <a:chOff x="3864536" y="2740081"/>
            <a:chExt cx="3567578" cy="1375630"/>
          </a:xfrm>
        </p:grpSpPr>
        <p:grpSp>
          <p:nvGrpSpPr>
            <p:cNvPr id="3" name="Google Shape;860;p38">
              <a:extLst>
                <a:ext uri="{FF2B5EF4-FFF2-40B4-BE49-F238E27FC236}">
                  <a16:creationId xmlns:a16="http://schemas.microsoft.com/office/drawing/2014/main" id="{3C371BB7-9ADF-6863-9378-3F4FE36524FA}"/>
                </a:ext>
              </a:extLst>
            </p:cNvPr>
            <p:cNvGrpSpPr/>
            <p:nvPr/>
          </p:nvGrpSpPr>
          <p:grpSpPr>
            <a:xfrm>
              <a:off x="3864536" y="2740081"/>
              <a:ext cx="2979176" cy="1374847"/>
              <a:chOff x="234675" y="2436575"/>
              <a:chExt cx="2470500" cy="1140100"/>
            </a:xfrm>
          </p:grpSpPr>
          <p:sp>
            <p:nvSpPr>
              <p:cNvPr id="290" name="Google Shape;861;p38">
                <a:extLst>
                  <a:ext uri="{FF2B5EF4-FFF2-40B4-BE49-F238E27FC236}">
                    <a16:creationId xmlns:a16="http://schemas.microsoft.com/office/drawing/2014/main" id="{5244C832-4EEC-20D3-6755-C12D1946299F}"/>
                  </a:ext>
                </a:extLst>
              </p:cNvPr>
              <p:cNvSpPr/>
              <p:nvPr/>
            </p:nvSpPr>
            <p:spPr>
              <a:xfrm>
                <a:off x="234675" y="2589050"/>
                <a:ext cx="186685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4" h="39505" extrusionOk="0">
                    <a:moveTo>
                      <a:pt x="950" y="0"/>
                    </a:moveTo>
                    <a:cubicBezTo>
                      <a:pt x="392" y="0"/>
                      <a:pt x="0" y="553"/>
                      <a:pt x="184" y="1081"/>
                    </a:cubicBezTo>
                    <a:lnTo>
                      <a:pt x="12586" y="36511"/>
                    </a:lnTo>
                    <a:lnTo>
                      <a:pt x="13442" y="38960"/>
                    </a:lnTo>
                    <a:cubicBezTo>
                      <a:pt x="13557" y="39286"/>
                      <a:pt x="13864" y="39504"/>
                      <a:pt x="14210" y="39504"/>
                    </a:cubicBezTo>
                    <a:lnTo>
                      <a:pt x="73723" y="39504"/>
                    </a:lnTo>
                    <a:cubicBezTo>
                      <a:pt x="74282" y="39504"/>
                      <a:pt x="74674" y="38952"/>
                      <a:pt x="74489" y="38423"/>
                    </a:cubicBezTo>
                    <a:lnTo>
                      <a:pt x="61230" y="544"/>
                    </a:lnTo>
                    <a:cubicBezTo>
                      <a:pt x="61116" y="219"/>
                      <a:pt x="60808" y="0"/>
                      <a:pt x="60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862;p38">
                <a:extLst>
                  <a:ext uri="{FF2B5EF4-FFF2-40B4-BE49-F238E27FC236}">
                    <a16:creationId xmlns:a16="http://schemas.microsoft.com/office/drawing/2014/main" id="{996F7864-FBB1-B5AF-3EF3-16922C7ABF6F}"/>
                  </a:ext>
                </a:extLst>
              </p:cNvPr>
              <p:cNvSpPr/>
              <p:nvPr/>
            </p:nvSpPr>
            <p:spPr>
              <a:xfrm>
                <a:off x="282175" y="2589050"/>
                <a:ext cx="186690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6" h="39505" extrusionOk="0">
                    <a:moveTo>
                      <a:pt x="952" y="0"/>
                    </a:moveTo>
                    <a:cubicBezTo>
                      <a:pt x="392" y="0"/>
                      <a:pt x="1" y="552"/>
                      <a:pt x="186" y="1081"/>
                    </a:cubicBezTo>
                    <a:lnTo>
                      <a:pt x="13444" y="38960"/>
                    </a:lnTo>
                    <a:cubicBezTo>
                      <a:pt x="13559" y="39286"/>
                      <a:pt x="13866" y="39503"/>
                      <a:pt x="14212" y="39504"/>
                    </a:cubicBezTo>
                    <a:lnTo>
                      <a:pt x="73725" y="39504"/>
                    </a:lnTo>
                    <a:cubicBezTo>
                      <a:pt x="74284" y="39504"/>
                      <a:pt x="74676" y="38951"/>
                      <a:pt x="74491" y="38423"/>
                    </a:cubicBezTo>
                    <a:lnTo>
                      <a:pt x="61232" y="544"/>
                    </a:lnTo>
                    <a:cubicBezTo>
                      <a:pt x="61118" y="219"/>
                      <a:pt x="60810" y="0"/>
                      <a:pt x="604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863;p38">
                <a:extLst>
                  <a:ext uri="{FF2B5EF4-FFF2-40B4-BE49-F238E27FC236}">
                    <a16:creationId xmlns:a16="http://schemas.microsoft.com/office/drawing/2014/main" id="{F4D6BD17-2A8F-DB0B-8813-F94460811B65}"/>
                  </a:ext>
                </a:extLst>
              </p:cNvPr>
              <p:cNvSpPr/>
              <p:nvPr/>
            </p:nvSpPr>
            <p:spPr>
              <a:xfrm>
                <a:off x="330950" y="2627075"/>
                <a:ext cx="1747925" cy="851975"/>
              </a:xfrm>
              <a:custGeom>
                <a:avLst/>
                <a:gdLst/>
                <a:ahLst/>
                <a:cxnLst/>
                <a:rect l="l" t="t" r="r" b="b"/>
                <a:pathLst>
                  <a:path w="69917" h="34079" extrusionOk="0">
                    <a:moveTo>
                      <a:pt x="1" y="0"/>
                    </a:moveTo>
                    <a:lnTo>
                      <a:pt x="11906" y="34079"/>
                    </a:lnTo>
                    <a:lnTo>
                      <a:pt x="69916" y="34079"/>
                    </a:lnTo>
                    <a:lnTo>
                      <a:pt x="580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864;p38">
                <a:extLst>
                  <a:ext uri="{FF2B5EF4-FFF2-40B4-BE49-F238E27FC236}">
                    <a16:creationId xmlns:a16="http://schemas.microsoft.com/office/drawing/2014/main" id="{8BC75874-677A-CC52-BAE3-840F9E88C8F6}"/>
                  </a:ext>
                </a:extLst>
              </p:cNvPr>
              <p:cNvSpPr/>
              <p:nvPr/>
            </p:nvSpPr>
            <p:spPr>
              <a:xfrm>
                <a:off x="549325" y="3501800"/>
                <a:ext cx="3731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4925" h="2993" extrusionOk="0">
                    <a:moveTo>
                      <a:pt x="0" y="1"/>
                    </a:moveTo>
                    <a:lnTo>
                      <a:pt x="856" y="2450"/>
                    </a:lnTo>
                    <a:cubicBezTo>
                      <a:pt x="971" y="2776"/>
                      <a:pt x="1278" y="2993"/>
                      <a:pt x="1624" y="2993"/>
                    </a:cubicBezTo>
                    <a:lnTo>
                      <a:pt x="14925" y="2993"/>
                    </a:lnTo>
                    <a:lnTo>
                      <a:pt x="149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865;p38">
                <a:extLst>
                  <a:ext uri="{FF2B5EF4-FFF2-40B4-BE49-F238E27FC236}">
                    <a16:creationId xmlns:a16="http://schemas.microsoft.com/office/drawing/2014/main" id="{9D128E4B-9439-A2AF-9365-E076F2199BC8}"/>
                  </a:ext>
                </a:extLst>
              </p:cNvPr>
              <p:cNvSpPr/>
              <p:nvPr/>
            </p:nvSpPr>
            <p:spPr>
              <a:xfrm>
                <a:off x="885350" y="3501800"/>
                <a:ext cx="1819825" cy="74875"/>
              </a:xfrm>
              <a:custGeom>
                <a:avLst/>
                <a:gdLst/>
                <a:ahLst/>
                <a:cxnLst/>
                <a:rect l="l" t="t" r="r" b="b"/>
                <a:pathLst>
                  <a:path w="72793" h="2995" extrusionOk="0">
                    <a:moveTo>
                      <a:pt x="377" y="1"/>
                    </a:moveTo>
                    <a:cubicBezTo>
                      <a:pt x="169" y="1"/>
                      <a:pt x="1" y="169"/>
                      <a:pt x="1" y="377"/>
                    </a:cubicBezTo>
                    <a:lnTo>
                      <a:pt x="1" y="2618"/>
                    </a:lnTo>
                    <a:cubicBezTo>
                      <a:pt x="1" y="2826"/>
                      <a:pt x="169" y="2994"/>
                      <a:pt x="377" y="2994"/>
                    </a:cubicBezTo>
                    <a:lnTo>
                      <a:pt x="72416" y="2994"/>
                    </a:lnTo>
                    <a:cubicBezTo>
                      <a:pt x="72624" y="2994"/>
                      <a:pt x="72792" y="2826"/>
                      <a:pt x="72792" y="2618"/>
                    </a:cubicBezTo>
                    <a:lnTo>
                      <a:pt x="72792" y="1730"/>
                    </a:lnTo>
                    <a:cubicBezTo>
                      <a:pt x="72792" y="774"/>
                      <a:pt x="72019" y="1"/>
                      <a:pt x="710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866;p38">
                <a:extLst>
                  <a:ext uri="{FF2B5EF4-FFF2-40B4-BE49-F238E27FC236}">
                    <a16:creationId xmlns:a16="http://schemas.microsoft.com/office/drawing/2014/main" id="{CC267FDC-9C33-1217-673D-F0293CFA38B3}"/>
                  </a:ext>
                </a:extLst>
              </p:cNvPr>
              <p:cNvSpPr/>
              <p:nvPr/>
            </p:nvSpPr>
            <p:spPr>
              <a:xfrm>
                <a:off x="24868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867;p38">
                <a:extLst>
                  <a:ext uri="{FF2B5EF4-FFF2-40B4-BE49-F238E27FC236}">
                    <a16:creationId xmlns:a16="http://schemas.microsoft.com/office/drawing/2014/main" id="{D5385853-92B6-D869-06A8-253DC17585A8}"/>
                  </a:ext>
                </a:extLst>
              </p:cNvPr>
              <p:cNvSpPr/>
              <p:nvPr/>
            </p:nvSpPr>
            <p:spPr>
              <a:xfrm>
                <a:off x="25178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868;p38">
                <a:extLst>
                  <a:ext uri="{FF2B5EF4-FFF2-40B4-BE49-F238E27FC236}">
                    <a16:creationId xmlns:a16="http://schemas.microsoft.com/office/drawing/2014/main" id="{DE02AEF7-FE54-7F9F-B6E3-3C43D8272A71}"/>
                  </a:ext>
                </a:extLst>
              </p:cNvPr>
              <p:cNvSpPr/>
              <p:nvPr/>
            </p:nvSpPr>
            <p:spPr>
              <a:xfrm>
                <a:off x="238715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38" y="413"/>
                    </a:lnTo>
                    <a:lnTo>
                      <a:pt x="1238" y="150"/>
                    </a:lnTo>
                    <a:cubicBezTo>
                      <a:pt x="1238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869;p38">
                <a:extLst>
                  <a:ext uri="{FF2B5EF4-FFF2-40B4-BE49-F238E27FC236}">
                    <a16:creationId xmlns:a16="http://schemas.microsoft.com/office/drawing/2014/main" id="{B5062FE9-4683-C62B-9BDF-6842C59DBD0C}"/>
                  </a:ext>
                </a:extLst>
              </p:cNvPr>
              <p:cNvSpPr/>
              <p:nvPr/>
            </p:nvSpPr>
            <p:spPr>
              <a:xfrm>
                <a:off x="2418100" y="3491500"/>
                <a:ext cx="591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870;p38">
                <a:extLst>
                  <a:ext uri="{FF2B5EF4-FFF2-40B4-BE49-F238E27FC236}">
                    <a16:creationId xmlns:a16="http://schemas.microsoft.com/office/drawing/2014/main" id="{D33FD3F8-C5BC-40CA-550A-A7B82CF37642}"/>
                  </a:ext>
                </a:extLst>
              </p:cNvPr>
              <p:cNvSpPr/>
              <p:nvPr/>
            </p:nvSpPr>
            <p:spPr>
              <a:xfrm>
                <a:off x="22874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871;p38">
                <a:extLst>
                  <a:ext uri="{FF2B5EF4-FFF2-40B4-BE49-F238E27FC236}">
                    <a16:creationId xmlns:a16="http://schemas.microsoft.com/office/drawing/2014/main" id="{76CB16CD-EAF1-19A6-E7F1-1A70E0334C83}"/>
                  </a:ext>
                </a:extLst>
              </p:cNvPr>
              <p:cNvSpPr/>
              <p:nvPr/>
            </p:nvSpPr>
            <p:spPr>
              <a:xfrm>
                <a:off x="23184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872;p38">
                <a:extLst>
                  <a:ext uri="{FF2B5EF4-FFF2-40B4-BE49-F238E27FC236}">
                    <a16:creationId xmlns:a16="http://schemas.microsoft.com/office/drawing/2014/main" id="{071B20CC-E929-FD01-483F-FFB7B59B28D3}"/>
                  </a:ext>
                </a:extLst>
              </p:cNvPr>
              <p:cNvSpPr/>
              <p:nvPr/>
            </p:nvSpPr>
            <p:spPr>
              <a:xfrm>
                <a:off x="21877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1" y="0"/>
                    </a:moveTo>
                    <a:cubicBezTo>
                      <a:pt x="67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1239" y="413"/>
                    </a:lnTo>
                    <a:lnTo>
                      <a:pt x="1239" y="150"/>
                    </a:lnTo>
                    <a:cubicBezTo>
                      <a:pt x="1239" y="67"/>
                      <a:pt x="1307" y="0"/>
                      <a:pt x="13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873;p38">
                <a:extLst>
                  <a:ext uri="{FF2B5EF4-FFF2-40B4-BE49-F238E27FC236}">
                    <a16:creationId xmlns:a16="http://schemas.microsoft.com/office/drawing/2014/main" id="{B520823D-4346-54F3-FDE6-E5E74E31DC68}"/>
                  </a:ext>
                </a:extLst>
              </p:cNvPr>
              <p:cNvSpPr/>
              <p:nvPr/>
            </p:nvSpPr>
            <p:spPr>
              <a:xfrm>
                <a:off x="22187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874;p38">
                <a:extLst>
                  <a:ext uri="{FF2B5EF4-FFF2-40B4-BE49-F238E27FC236}">
                    <a16:creationId xmlns:a16="http://schemas.microsoft.com/office/drawing/2014/main" id="{E9EB2FF4-0FA8-088A-FD87-E4645BD9E2D8}"/>
                  </a:ext>
                </a:extLst>
              </p:cNvPr>
              <p:cNvSpPr/>
              <p:nvPr/>
            </p:nvSpPr>
            <p:spPr>
              <a:xfrm>
                <a:off x="1290400" y="3491500"/>
                <a:ext cx="8877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35508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35507" y="413"/>
                    </a:lnTo>
                    <a:lnTo>
                      <a:pt x="35507" y="150"/>
                    </a:lnTo>
                    <a:cubicBezTo>
                      <a:pt x="35507" y="67"/>
                      <a:pt x="35440" y="0"/>
                      <a:pt x="353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875;p38">
                <a:extLst>
                  <a:ext uri="{FF2B5EF4-FFF2-40B4-BE49-F238E27FC236}">
                    <a16:creationId xmlns:a16="http://schemas.microsoft.com/office/drawing/2014/main" id="{41EA0A6D-7753-C9D6-D5D2-2F45BC5F85BF}"/>
                  </a:ext>
                </a:extLst>
              </p:cNvPr>
              <p:cNvSpPr/>
              <p:nvPr/>
            </p:nvSpPr>
            <p:spPr>
              <a:xfrm>
                <a:off x="12904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2" y="67"/>
                      <a:pt x="2" y="150"/>
                    </a:cubicBezTo>
                    <a:lnTo>
                      <a:pt x="0" y="150"/>
                    </a:ln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876;p38">
                <a:extLst>
                  <a:ext uri="{FF2B5EF4-FFF2-40B4-BE49-F238E27FC236}">
                    <a16:creationId xmlns:a16="http://schemas.microsoft.com/office/drawing/2014/main" id="{E0F588A5-6EDA-8C06-F93F-203CC3064C78}"/>
                  </a:ext>
                </a:extLst>
              </p:cNvPr>
              <p:cNvSpPr/>
              <p:nvPr/>
            </p:nvSpPr>
            <p:spPr>
              <a:xfrm>
                <a:off x="11907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877;p38">
                <a:extLst>
                  <a:ext uri="{FF2B5EF4-FFF2-40B4-BE49-F238E27FC236}">
                    <a16:creationId xmlns:a16="http://schemas.microsoft.com/office/drawing/2014/main" id="{968B5C6D-B641-9650-C9E1-A75868881967}"/>
                  </a:ext>
                </a:extLst>
              </p:cNvPr>
              <p:cNvSpPr/>
              <p:nvPr/>
            </p:nvSpPr>
            <p:spPr>
              <a:xfrm>
                <a:off x="12217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878;p38">
                <a:extLst>
                  <a:ext uri="{FF2B5EF4-FFF2-40B4-BE49-F238E27FC236}">
                    <a16:creationId xmlns:a16="http://schemas.microsoft.com/office/drawing/2014/main" id="{66FBF26A-018F-4B6E-7390-9E53338C0539}"/>
                  </a:ext>
                </a:extLst>
              </p:cNvPr>
              <p:cNvSpPr/>
              <p:nvPr/>
            </p:nvSpPr>
            <p:spPr>
              <a:xfrm>
                <a:off x="10910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879;p38">
                <a:extLst>
                  <a:ext uri="{FF2B5EF4-FFF2-40B4-BE49-F238E27FC236}">
                    <a16:creationId xmlns:a16="http://schemas.microsoft.com/office/drawing/2014/main" id="{129A0925-B8D7-A3EC-4CB7-0E3E489D81F0}"/>
                  </a:ext>
                </a:extLst>
              </p:cNvPr>
              <p:cNvSpPr/>
              <p:nvPr/>
            </p:nvSpPr>
            <p:spPr>
              <a:xfrm>
                <a:off x="11220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7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880;p38">
                <a:extLst>
                  <a:ext uri="{FF2B5EF4-FFF2-40B4-BE49-F238E27FC236}">
                    <a16:creationId xmlns:a16="http://schemas.microsoft.com/office/drawing/2014/main" id="{4FE6AA47-C043-55C5-BFD9-322EA34E2926}"/>
                  </a:ext>
                </a:extLst>
              </p:cNvPr>
              <p:cNvSpPr/>
              <p:nvPr/>
            </p:nvSpPr>
            <p:spPr>
              <a:xfrm>
                <a:off x="9913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881;p38">
                <a:extLst>
                  <a:ext uri="{FF2B5EF4-FFF2-40B4-BE49-F238E27FC236}">
                    <a16:creationId xmlns:a16="http://schemas.microsoft.com/office/drawing/2014/main" id="{E44AEA08-C90D-F220-3B37-84E3BE42C93A}"/>
                  </a:ext>
                </a:extLst>
              </p:cNvPr>
              <p:cNvSpPr/>
              <p:nvPr/>
            </p:nvSpPr>
            <p:spPr>
              <a:xfrm>
                <a:off x="10223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1" y="0"/>
                    </a:moveTo>
                    <a:cubicBezTo>
                      <a:pt x="68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2363" y="413"/>
                    </a:lnTo>
                    <a:lnTo>
                      <a:pt x="2363" y="150"/>
                    </a:lnTo>
                    <a:cubicBezTo>
                      <a:pt x="2363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882;p38">
                <a:extLst>
                  <a:ext uri="{FF2B5EF4-FFF2-40B4-BE49-F238E27FC236}">
                    <a16:creationId xmlns:a16="http://schemas.microsoft.com/office/drawing/2014/main" id="{B02344A2-EB6E-BCA3-0BB2-BBC834B23943}"/>
                  </a:ext>
                </a:extLst>
              </p:cNvPr>
              <p:cNvSpPr/>
              <p:nvPr/>
            </p:nvSpPr>
            <p:spPr>
              <a:xfrm>
                <a:off x="89160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2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883;p38">
                <a:extLst>
                  <a:ext uri="{FF2B5EF4-FFF2-40B4-BE49-F238E27FC236}">
                    <a16:creationId xmlns:a16="http://schemas.microsoft.com/office/drawing/2014/main" id="{582EE04B-AEA7-C482-4B21-FC3D0ABE16E7}"/>
                  </a:ext>
                </a:extLst>
              </p:cNvPr>
              <p:cNvSpPr/>
              <p:nvPr/>
            </p:nvSpPr>
            <p:spPr>
              <a:xfrm>
                <a:off x="9226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884;p38">
                <a:extLst>
                  <a:ext uri="{FF2B5EF4-FFF2-40B4-BE49-F238E27FC236}">
                    <a16:creationId xmlns:a16="http://schemas.microsoft.com/office/drawing/2014/main" id="{2C349069-A06F-9EAF-640E-B3784511C609}"/>
                  </a:ext>
                </a:extLst>
              </p:cNvPr>
              <p:cNvSpPr/>
              <p:nvPr/>
            </p:nvSpPr>
            <p:spPr>
              <a:xfrm>
                <a:off x="628100" y="3332575"/>
                <a:ext cx="1415975" cy="119150"/>
              </a:xfrm>
              <a:custGeom>
                <a:avLst/>
                <a:gdLst/>
                <a:ahLst/>
                <a:cxnLst/>
                <a:rect l="l" t="t" r="r" b="b"/>
                <a:pathLst>
                  <a:path w="56639" h="4766" extrusionOk="0">
                    <a:moveTo>
                      <a:pt x="54729" y="130"/>
                    </a:moveTo>
                    <a:cubicBezTo>
                      <a:pt x="54968" y="130"/>
                      <a:pt x="55182" y="281"/>
                      <a:pt x="55261" y="508"/>
                    </a:cubicBezTo>
                    <a:lnTo>
                      <a:pt x="56442" y="3886"/>
                    </a:lnTo>
                    <a:cubicBezTo>
                      <a:pt x="56503" y="4061"/>
                      <a:pt x="56477" y="4247"/>
                      <a:pt x="56368" y="4399"/>
                    </a:cubicBezTo>
                    <a:cubicBezTo>
                      <a:pt x="56261" y="4550"/>
                      <a:pt x="56095" y="4637"/>
                      <a:pt x="55908" y="4637"/>
                    </a:cubicBezTo>
                    <a:lnTo>
                      <a:pt x="1911" y="4637"/>
                    </a:lnTo>
                    <a:cubicBezTo>
                      <a:pt x="1671" y="4637"/>
                      <a:pt x="1457" y="4484"/>
                      <a:pt x="1378" y="4258"/>
                    </a:cubicBezTo>
                    <a:lnTo>
                      <a:pt x="197" y="879"/>
                    </a:lnTo>
                    <a:cubicBezTo>
                      <a:pt x="136" y="705"/>
                      <a:pt x="164" y="518"/>
                      <a:pt x="271" y="367"/>
                    </a:cubicBezTo>
                    <a:cubicBezTo>
                      <a:pt x="378" y="216"/>
                      <a:pt x="546" y="130"/>
                      <a:pt x="731" y="130"/>
                    </a:cubicBezTo>
                    <a:close/>
                    <a:moveTo>
                      <a:pt x="731" y="0"/>
                    </a:moveTo>
                    <a:cubicBezTo>
                      <a:pt x="503" y="0"/>
                      <a:pt x="297" y="107"/>
                      <a:pt x="165" y="292"/>
                    </a:cubicBezTo>
                    <a:cubicBezTo>
                      <a:pt x="32" y="479"/>
                      <a:pt x="0" y="708"/>
                      <a:pt x="75" y="922"/>
                    </a:cubicBezTo>
                    <a:lnTo>
                      <a:pt x="1255" y="4301"/>
                    </a:lnTo>
                    <a:cubicBezTo>
                      <a:pt x="1353" y="4579"/>
                      <a:pt x="1616" y="4766"/>
                      <a:pt x="1911" y="4766"/>
                    </a:cubicBezTo>
                    <a:lnTo>
                      <a:pt x="55908" y="4766"/>
                    </a:lnTo>
                    <a:cubicBezTo>
                      <a:pt x="56136" y="4766"/>
                      <a:pt x="56342" y="4658"/>
                      <a:pt x="56475" y="4473"/>
                    </a:cubicBezTo>
                    <a:cubicBezTo>
                      <a:pt x="56607" y="4289"/>
                      <a:pt x="56639" y="4058"/>
                      <a:pt x="56564" y="3844"/>
                    </a:cubicBezTo>
                    <a:lnTo>
                      <a:pt x="55384" y="465"/>
                    </a:lnTo>
                    <a:cubicBezTo>
                      <a:pt x="55286" y="187"/>
                      <a:pt x="55023" y="0"/>
                      <a:pt x="547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885;p38">
                <a:extLst>
                  <a:ext uri="{FF2B5EF4-FFF2-40B4-BE49-F238E27FC236}">
                    <a16:creationId xmlns:a16="http://schemas.microsoft.com/office/drawing/2014/main" id="{7DB1E08F-E90A-EB2B-6DC7-25791CD8AF7E}"/>
                  </a:ext>
                </a:extLst>
              </p:cNvPr>
              <p:cNvSpPr/>
              <p:nvPr/>
            </p:nvSpPr>
            <p:spPr>
              <a:xfrm>
                <a:off x="383000" y="2662000"/>
                <a:ext cx="978250" cy="546975"/>
              </a:xfrm>
              <a:custGeom>
                <a:avLst/>
                <a:gdLst/>
                <a:ahLst/>
                <a:cxnLst/>
                <a:rect l="l" t="t" r="r" b="b"/>
                <a:pathLst>
                  <a:path w="39130" h="21879" extrusionOk="0">
                    <a:moveTo>
                      <a:pt x="30809" y="129"/>
                    </a:moveTo>
                    <a:cubicBezTo>
                      <a:pt x="31049" y="129"/>
                      <a:pt x="31263" y="280"/>
                      <a:pt x="31343" y="508"/>
                    </a:cubicBezTo>
                    <a:lnTo>
                      <a:pt x="38932" y="20998"/>
                    </a:lnTo>
                    <a:cubicBezTo>
                      <a:pt x="38993" y="21172"/>
                      <a:pt x="38966" y="21359"/>
                      <a:pt x="38859" y="21510"/>
                    </a:cubicBezTo>
                    <a:cubicBezTo>
                      <a:pt x="38752" y="21662"/>
                      <a:pt x="38584" y="21749"/>
                      <a:pt x="38399" y="21749"/>
                    </a:cubicBezTo>
                    <a:lnTo>
                      <a:pt x="8321" y="21749"/>
                    </a:lnTo>
                    <a:cubicBezTo>
                      <a:pt x="8081" y="21749"/>
                      <a:pt x="7867" y="21596"/>
                      <a:pt x="7788" y="21370"/>
                    </a:cubicBezTo>
                    <a:lnTo>
                      <a:pt x="198" y="880"/>
                    </a:lnTo>
                    <a:cubicBezTo>
                      <a:pt x="139" y="705"/>
                      <a:pt x="165" y="519"/>
                      <a:pt x="272" y="368"/>
                    </a:cubicBezTo>
                    <a:cubicBezTo>
                      <a:pt x="379" y="216"/>
                      <a:pt x="547" y="129"/>
                      <a:pt x="732" y="129"/>
                    </a:cubicBezTo>
                    <a:close/>
                    <a:moveTo>
                      <a:pt x="732" y="1"/>
                    </a:moveTo>
                    <a:cubicBezTo>
                      <a:pt x="504" y="1"/>
                      <a:pt x="298" y="106"/>
                      <a:pt x="166" y="293"/>
                    </a:cubicBezTo>
                    <a:cubicBezTo>
                      <a:pt x="35" y="478"/>
                      <a:pt x="1" y="708"/>
                      <a:pt x="77" y="924"/>
                    </a:cubicBezTo>
                    <a:lnTo>
                      <a:pt x="7665" y="21414"/>
                    </a:lnTo>
                    <a:cubicBezTo>
                      <a:pt x="7763" y="21691"/>
                      <a:pt x="8026" y="21879"/>
                      <a:pt x="8321" y="21879"/>
                    </a:cubicBezTo>
                    <a:lnTo>
                      <a:pt x="38399" y="21879"/>
                    </a:lnTo>
                    <a:cubicBezTo>
                      <a:pt x="38626" y="21879"/>
                      <a:pt x="38833" y="21772"/>
                      <a:pt x="38964" y="21587"/>
                    </a:cubicBezTo>
                    <a:cubicBezTo>
                      <a:pt x="39097" y="21400"/>
                      <a:pt x="39129" y="21171"/>
                      <a:pt x="39053" y="20954"/>
                    </a:cubicBezTo>
                    <a:lnTo>
                      <a:pt x="31465" y="465"/>
                    </a:lnTo>
                    <a:cubicBezTo>
                      <a:pt x="31367" y="187"/>
                      <a:pt x="31104" y="1"/>
                      <a:pt x="308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886;p38">
                <a:extLst>
                  <a:ext uri="{FF2B5EF4-FFF2-40B4-BE49-F238E27FC236}">
                    <a16:creationId xmlns:a16="http://schemas.microsoft.com/office/drawing/2014/main" id="{5E2FE0A4-BE22-008C-D42C-52847D6B4985}"/>
                  </a:ext>
                </a:extLst>
              </p:cNvPr>
              <p:cNvSpPr/>
              <p:nvPr/>
            </p:nvSpPr>
            <p:spPr>
              <a:xfrm>
                <a:off x="422500" y="2546450"/>
                <a:ext cx="775400" cy="3818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15273" extrusionOk="0">
                    <a:moveTo>
                      <a:pt x="710" y="1"/>
                    </a:moveTo>
                    <a:cubicBezTo>
                      <a:pt x="246" y="1"/>
                      <a:pt x="0" y="377"/>
                      <a:pt x="161" y="842"/>
                    </a:cubicBezTo>
                    <a:lnTo>
                      <a:pt x="3613" y="10818"/>
                    </a:lnTo>
                    <a:cubicBezTo>
                      <a:pt x="3774" y="11282"/>
                      <a:pt x="4280" y="11658"/>
                      <a:pt x="4744" y="11658"/>
                    </a:cubicBezTo>
                    <a:lnTo>
                      <a:pt x="26150" y="11658"/>
                    </a:lnTo>
                    <a:lnTo>
                      <a:pt x="31015" y="15273"/>
                    </a:lnTo>
                    <a:lnTo>
                      <a:pt x="29764" y="11658"/>
                    </a:lnTo>
                    <a:lnTo>
                      <a:pt x="26020" y="842"/>
                    </a:lnTo>
                    <a:cubicBezTo>
                      <a:pt x="25860" y="377"/>
                      <a:pt x="25354" y="1"/>
                      <a:pt x="248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887;p38">
                <a:extLst>
                  <a:ext uri="{FF2B5EF4-FFF2-40B4-BE49-F238E27FC236}">
                    <a16:creationId xmlns:a16="http://schemas.microsoft.com/office/drawing/2014/main" id="{F529D2CF-29D3-8605-1E49-29A8ED0DAA56}"/>
                  </a:ext>
                </a:extLst>
              </p:cNvPr>
              <p:cNvSpPr/>
              <p:nvPr/>
            </p:nvSpPr>
            <p:spPr>
              <a:xfrm>
                <a:off x="762200" y="2598025"/>
                <a:ext cx="289725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11589" h="979" extrusionOk="0">
                    <a:moveTo>
                      <a:pt x="415" y="0"/>
                    </a:moveTo>
                    <a:cubicBezTo>
                      <a:pt x="145" y="0"/>
                      <a:pt x="1" y="219"/>
                      <a:pt x="94" y="490"/>
                    </a:cubicBezTo>
                    <a:cubicBezTo>
                      <a:pt x="189" y="760"/>
                      <a:pt x="484" y="979"/>
                      <a:pt x="753" y="979"/>
                    </a:cubicBezTo>
                    <a:lnTo>
                      <a:pt x="11174" y="979"/>
                    </a:lnTo>
                    <a:cubicBezTo>
                      <a:pt x="11445" y="979"/>
                      <a:pt x="11588" y="760"/>
                      <a:pt x="11495" y="490"/>
                    </a:cubicBezTo>
                    <a:cubicBezTo>
                      <a:pt x="11400" y="219"/>
                      <a:pt x="11105" y="0"/>
                      <a:pt x="10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888;p38">
                <a:extLst>
                  <a:ext uri="{FF2B5EF4-FFF2-40B4-BE49-F238E27FC236}">
                    <a16:creationId xmlns:a16="http://schemas.microsoft.com/office/drawing/2014/main" id="{317A2A2E-96F2-6866-4CB9-0B5BC4FFB653}"/>
                  </a:ext>
                </a:extLst>
              </p:cNvPr>
              <p:cNvSpPr/>
              <p:nvPr/>
            </p:nvSpPr>
            <p:spPr>
              <a:xfrm>
                <a:off x="486375" y="2598025"/>
                <a:ext cx="2431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979" extrusionOk="0">
                    <a:moveTo>
                      <a:pt x="413" y="0"/>
                    </a:moveTo>
                    <a:cubicBezTo>
                      <a:pt x="144" y="0"/>
                      <a:pt x="0" y="219"/>
                      <a:pt x="93" y="490"/>
                    </a:cubicBezTo>
                    <a:cubicBezTo>
                      <a:pt x="187" y="760"/>
                      <a:pt x="482" y="979"/>
                      <a:pt x="752" y="979"/>
                    </a:cubicBezTo>
                    <a:lnTo>
                      <a:pt x="9311" y="979"/>
                    </a:lnTo>
                    <a:cubicBezTo>
                      <a:pt x="9580" y="979"/>
                      <a:pt x="9724" y="760"/>
                      <a:pt x="9630" y="490"/>
                    </a:cubicBezTo>
                    <a:cubicBezTo>
                      <a:pt x="9537" y="219"/>
                      <a:pt x="9242" y="0"/>
                      <a:pt x="89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889;p38">
                <a:extLst>
                  <a:ext uri="{FF2B5EF4-FFF2-40B4-BE49-F238E27FC236}">
                    <a16:creationId xmlns:a16="http://schemas.microsoft.com/office/drawing/2014/main" id="{EF718BF6-C77A-6D4A-E2D1-4863B1CBEF73}"/>
                  </a:ext>
                </a:extLst>
              </p:cNvPr>
              <p:cNvSpPr/>
              <p:nvPr/>
            </p:nvSpPr>
            <p:spPr>
              <a:xfrm>
                <a:off x="508375" y="2661650"/>
                <a:ext cx="9952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981" extrusionOk="0">
                    <a:moveTo>
                      <a:pt x="415" y="1"/>
                    </a:moveTo>
                    <a:cubicBezTo>
                      <a:pt x="144" y="1"/>
                      <a:pt x="1" y="221"/>
                      <a:pt x="94" y="492"/>
                    </a:cubicBezTo>
                    <a:cubicBezTo>
                      <a:pt x="189" y="761"/>
                      <a:pt x="484" y="981"/>
                      <a:pt x="754" y="981"/>
                    </a:cubicBezTo>
                    <a:lnTo>
                      <a:pt x="3566" y="981"/>
                    </a:lnTo>
                    <a:cubicBezTo>
                      <a:pt x="3837" y="981"/>
                      <a:pt x="3980" y="762"/>
                      <a:pt x="3886" y="492"/>
                    </a:cubicBezTo>
                    <a:cubicBezTo>
                      <a:pt x="3792" y="221"/>
                      <a:pt x="3497" y="1"/>
                      <a:pt x="3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890;p38">
                <a:extLst>
                  <a:ext uri="{FF2B5EF4-FFF2-40B4-BE49-F238E27FC236}">
                    <a16:creationId xmlns:a16="http://schemas.microsoft.com/office/drawing/2014/main" id="{57E2DCCA-FDCD-401D-FBBF-7339AD94E91A}"/>
                  </a:ext>
                </a:extLst>
              </p:cNvPr>
              <p:cNvSpPr/>
              <p:nvPr/>
            </p:nvSpPr>
            <p:spPr>
              <a:xfrm>
                <a:off x="715725" y="2661650"/>
                <a:ext cx="35820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4328" h="981" extrusionOk="0">
                    <a:moveTo>
                      <a:pt x="414" y="1"/>
                    </a:moveTo>
                    <a:cubicBezTo>
                      <a:pt x="145" y="1"/>
                      <a:pt x="1" y="221"/>
                      <a:pt x="94" y="492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3914" y="981"/>
                    </a:lnTo>
                    <a:cubicBezTo>
                      <a:pt x="14184" y="981"/>
                      <a:pt x="14328" y="762"/>
                      <a:pt x="14235" y="492"/>
                    </a:cubicBezTo>
                    <a:cubicBezTo>
                      <a:pt x="14141" y="221"/>
                      <a:pt x="13846" y="1"/>
                      <a:pt x="135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891;p38">
                <a:extLst>
                  <a:ext uri="{FF2B5EF4-FFF2-40B4-BE49-F238E27FC236}">
                    <a16:creationId xmlns:a16="http://schemas.microsoft.com/office/drawing/2014/main" id="{674518D1-1218-C235-B5AD-C2ACF117DEC3}"/>
                  </a:ext>
                </a:extLst>
              </p:cNvPr>
              <p:cNvSpPr/>
              <p:nvPr/>
            </p:nvSpPr>
            <p:spPr>
              <a:xfrm>
                <a:off x="530425" y="2725325"/>
                <a:ext cx="39165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5666" h="981" extrusionOk="0">
                    <a:moveTo>
                      <a:pt x="414" y="1"/>
                    </a:moveTo>
                    <a:cubicBezTo>
                      <a:pt x="143" y="1"/>
                      <a:pt x="1" y="220"/>
                      <a:pt x="94" y="490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5253" y="981"/>
                    </a:lnTo>
                    <a:cubicBezTo>
                      <a:pt x="15524" y="981"/>
                      <a:pt x="15666" y="761"/>
                      <a:pt x="15572" y="490"/>
                    </a:cubicBezTo>
                    <a:cubicBezTo>
                      <a:pt x="15479" y="220"/>
                      <a:pt x="15184" y="1"/>
                      <a:pt x="149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892;p38">
                <a:extLst>
                  <a:ext uri="{FF2B5EF4-FFF2-40B4-BE49-F238E27FC236}">
                    <a16:creationId xmlns:a16="http://schemas.microsoft.com/office/drawing/2014/main" id="{D73FFCC5-01A1-E4C2-C3AD-A91B68E2D0C7}"/>
                  </a:ext>
                </a:extLst>
              </p:cNvPr>
              <p:cNvSpPr/>
              <p:nvPr/>
            </p:nvSpPr>
            <p:spPr>
              <a:xfrm>
                <a:off x="959825" y="2725325"/>
                <a:ext cx="1361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5447" h="981" extrusionOk="0">
                    <a:moveTo>
                      <a:pt x="415" y="1"/>
                    </a:moveTo>
                    <a:cubicBezTo>
                      <a:pt x="144" y="1"/>
                      <a:pt x="0" y="220"/>
                      <a:pt x="94" y="490"/>
                    </a:cubicBezTo>
                    <a:cubicBezTo>
                      <a:pt x="187" y="761"/>
                      <a:pt x="482" y="981"/>
                      <a:pt x="752" y="981"/>
                    </a:cubicBezTo>
                    <a:lnTo>
                      <a:pt x="5032" y="981"/>
                    </a:lnTo>
                    <a:cubicBezTo>
                      <a:pt x="5302" y="981"/>
                      <a:pt x="5446" y="761"/>
                      <a:pt x="5351" y="490"/>
                    </a:cubicBezTo>
                    <a:cubicBezTo>
                      <a:pt x="5258" y="220"/>
                      <a:pt x="4963" y="1"/>
                      <a:pt x="46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893;p38">
                <a:extLst>
                  <a:ext uri="{FF2B5EF4-FFF2-40B4-BE49-F238E27FC236}">
                    <a16:creationId xmlns:a16="http://schemas.microsoft.com/office/drawing/2014/main" id="{044B4CD6-23FA-D3D7-89F1-8AA0E8F528EF}"/>
                  </a:ext>
                </a:extLst>
              </p:cNvPr>
              <p:cNvSpPr/>
              <p:nvPr/>
            </p:nvSpPr>
            <p:spPr>
              <a:xfrm>
                <a:off x="1159725" y="2436575"/>
                <a:ext cx="740875" cy="381775"/>
              </a:xfrm>
              <a:custGeom>
                <a:avLst/>
                <a:gdLst/>
                <a:ahLst/>
                <a:cxnLst/>
                <a:rect l="l" t="t" r="r" b="b"/>
                <a:pathLst>
                  <a:path w="29635" h="15271" extrusionOk="0">
                    <a:moveTo>
                      <a:pt x="711" y="0"/>
                    </a:moveTo>
                    <a:cubicBezTo>
                      <a:pt x="246" y="0"/>
                      <a:pt x="0" y="376"/>
                      <a:pt x="161" y="840"/>
                    </a:cubicBezTo>
                    <a:lnTo>
                      <a:pt x="3905" y="11656"/>
                    </a:lnTo>
                    <a:lnTo>
                      <a:pt x="5156" y="15271"/>
                    </a:lnTo>
                    <a:lnTo>
                      <a:pt x="7519" y="11656"/>
                    </a:lnTo>
                    <a:lnTo>
                      <a:pt x="28925" y="11656"/>
                    </a:lnTo>
                    <a:cubicBezTo>
                      <a:pt x="29388" y="11656"/>
                      <a:pt x="29634" y="11280"/>
                      <a:pt x="29474" y="10816"/>
                    </a:cubicBezTo>
                    <a:lnTo>
                      <a:pt x="26022" y="840"/>
                    </a:lnTo>
                    <a:cubicBezTo>
                      <a:pt x="25861" y="376"/>
                      <a:pt x="25355" y="0"/>
                      <a:pt x="248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894;p38">
                <a:extLst>
                  <a:ext uri="{FF2B5EF4-FFF2-40B4-BE49-F238E27FC236}">
                    <a16:creationId xmlns:a16="http://schemas.microsoft.com/office/drawing/2014/main" id="{AAF99CEC-5053-D314-F33A-59F87F959AD5}"/>
                  </a:ext>
                </a:extLst>
              </p:cNvPr>
              <p:cNvSpPr/>
              <p:nvPr/>
            </p:nvSpPr>
            <p:spPr>
              <a:xfrm>
                <a:off x="1398250" y="2463025"/>
                <a:ext cx="262925" cy="235875"/>
              </a:xfrm>
              <a:custGeom>
                <a:avLst/>
                <a:gdLst/>
                <a:ahLst/>
                <a:cxnLst/>
                <a:rect l="l" t="t" r="r" b="b"/>
                <a:pathLst>
                  <a:path w="10517" h="9435" extrusionOk="0">
                    <a:moveTo>
                      <a:pt x="3730" y="302"/>
                    </a:moveTo>
                    <a:cubicBezTo>
                      <a:pt x="6165" y="302"/>
                      <a:pt x="8832" y="2283"/>
                      <a:pt x="9674" y="4717"/>
                    </a:cubicBezTo>
                    <a:cubicBezTo>
                      <a:pt x="10517" y="7152"/>
                      <a:pt x="9222" y="9132"/>
                      <a:pt x="6786" y="9132"/>
                    </a:cubicBezTo>
                    <a:cubicBezTo>
                      <a:pt x="4352" y="9132"/>
                      <a:pt x="1686" y="7152"/>
                      <a:pt x="843" y="4717"/>
                    </a:cubicBezTo>
                    <a:cubicBezTo>
                      <a:pt x="1" y="2283"/>
                      <a:pt x="1296" y="302"/>
                      <a:pt x="3730" y="302"/>
                    </a:cubicBezTo>
                    <a:close/>
                    <a:moveTo>
                      <a:pt x="3626" y="0"/>
                    </a:moveTo>
                    <a:cubicBezTo>
                      <a:pt x="2366" y="0"/>
                      <a:pt x="1351" y="491"/>
                      <a:pt x="768" y="1381"/>
                    </a:cubicBezTo>
                    <a:cubicBezTo>
                      <a:pt x="186" y="2272"/>
                      <a:pt x="105" y="3457"/>
                      <a:pt x="541" y="4717"/>
                    </a:cubicBezTo>
                    <a:cubicBezTo>
                      <a:pt x="976" y="5978"/>
                      <a:pt x="1877" y="7162"/>
                      <a:pt x="3077" y="8053"/>
                    </a:cubicBezTo>
                    <a:cubicBezTo>
                      <a:pt x="4277" y="8944"/>
                      <a:pt x="5630" y="9435"/>
                      <a:pt x="6892" y="9435"/>
                    </a:cubicBezTo>
                    <a:cubicBezTo>
                      <a:pt x="8151" y="9435"/>
                      <a:pt x="9167" y="8944"/>
                      <a:pt x="9749" y="8053"/>
                    </a:cubicBezTo>
                    <a:cubicBezTo>
                      <a:pt x="10332" y="7162"/>
                      <a:pt x="10413" y="5978"/>
                      <a:pt x="9975" y="4717"/>
                    </a:cubicBezTo>
                    <a:cubicBezTo>
                      <a:pt x="9540" y="3457"/>
                      <a:pt x="8639" y="2272"/>
                      <a:pt x="7440" y="1381"/>
                    </a:cubicBezTo>
                    <a:cubicBezTo>
                      <a:pt x="6240" y="491"/>
                      <a:pt x="4886" y="0"/>
                      <a:pt x="36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895;p38">
                <a:extLst>
                  <a:ext uri="{FF2B5EF4-FFF2-40B4-BE49-F238E27FC236}">
                    <a16:creationId xmlns:a16="http://schemas.microsoft.com/office/drawing/2014/main" id="{0592EE8A-D3B4-917D-0224-E6808A181913}"/>
                  </a:ext>
                </a:extLst>
              </p:cNvPr>
              <p:cNvSpPr/>
              <p:nvPr/>
            </p:nvSpPr>
            <p:spPr>
              <a:xfrm>
                <a:off x="1456050" y="2496050"/>
                <a:ext cx="127650" cy="169850"/>
              </a:xfrm>
              <a:custGeom>
                <a:avLst/>
                <a:gdLst/>
                <a:ahLst/>
                <a:cxnLst/>
                <a:rect l="l" t="t" r="r" b="b"/>
                <a:pathLst>
                  <a:path w="5106" h="6794" extrusionOk="0">
                    <a:moveTo>
                      <a:pt x="1890" y="0"/>
                    </a:moveTo>
                    <a:cubicBezTo>
                      <a:pt x="780" y="0"/>
                      <a:pt x="176" y="491"/>
                      <a:pt x="1" y="1265"/>
                    </a:cubicBezTo>
                    <a:lnTo>
                      <a:pt x="1227" y="1934"/>
                    </a:lnTo>
                    <a:cubicBezTo>
                      <a:pt x="1340" y="1500"/>
                      <a:pt x="1644" y="1236"/>
                      <a:pt x="2178" y="1236"/>
                    </a:cubicBezTo>
                    <a:cubicBezTo>
                      <a:pt x="2713" y="1236"/>
                      <a:pt x="3167" y="1529"/>
                      <a:pt x="3327" y="1991"/>
                    </a:cubicBezTo>
                    <a:cubicBezTo>
                      <a:pt x="3612" y="2812"/>
                      <a:pt x="2430" y="3104"/>
                      <a:pt x="2887" y="4425"/>
                    </a:cubicBezTo>
                    <a:lnTo>
                      <a:pt x="4129" y="4425"/>
                    </a:lnTo>
                    <a:cubicBezTo>
                      <a:pt x="3783" y="3425"/>
                      <a:pt x="5106" y="3255"/>
                      <a:pt x="4583" y="1746"/>
                    </a:cubicBezTo>
                    <a:cubicBezTo>
                      <a:pt x="4197" y="632"/>
                      <a:pt x="3123" y="0"/>
                      <a:pt x="1890" y="0"/>
                    </a:cubicBezTo>
                    <a:close/>
                    <a:moveTo>
                      <a:pt x="3743" y="5094"/>
                    </a:moveTo>
                    <a:cubicBezTo>
                      <a:pt x="3283" y="5094"/>
                      <a:pt x="3078" y="5454"/>
                      <a:pt x="3245" y="5934"/>
                    </a:cubicBezTo>
                    <a:cubicBezTo>
                      <a:pt x="3409" y="6406"/>
                      <a:pt x="3870" y="6793"/>
                      <a:pt x="4332" y="6793"/>
                    </a:cubicBezTo>
                    <a:cubicBezTo>
                      <a:pt x="4792" y="6793"/>
                      <a:pt x="4986" y="6406"/>
                      <a:pt x="4824" y="5934"/>
                    </a:cubicBezTo>
                    <a:cubicBezTo>
                      <a:pt x="4658" y="5454"/>
                      <a:pt x="4205" y="5094"/>
                      <a:pt x="3743" y="50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896;p38">
              <a:extLst>
                <a:ext uri="{FF2B5EF4-FFF2-40B4-BE49-F238E27FC236}">
                  <a16:creationId xmlns:a16="http://schemas.microsoft.com/office/drawing/2014/main" id="{1BD248CF-E6D9-195E-07BF-869B13BCCC3B}"/>
                </a:ext>
              </a:extLst>
            </p:cNvPr>
            <p:cNvGrpSpPr/>
            <p:nvPr/>
          </p:nvGrpSpPr>
          <p:grpSpPr>
            <a:xfrm>
              <a:off x="5539001" y="2890336"/>
              <a:ext cx="1893112" cy="1225375"/>
              <a:chOff x="2974500" y="2561175"/>
              <a:chExt cx="1569875" cy="1016150"/>
            </a:xfrm>
          </p:grpSpPr>
          <p:sp>
            <p:nvSpPr>
              <p:cNvPr id="5" name="Google Shape;897;p38">
                <a:extLst>
                  <a:ext uri="{FF2B5EF4-FFF2-40B4-BE49-F238E27FC236}">
                    <a16:creationId xmlns:a16="http://schemas.microsoft.com/office/drawing/2014/main" id="{CBA907DC-7C9F-B05C-3B7F-D03251B2CB47}"/>
                  </a:ext>
                </a:extLst>
              </p:cNvPr>
              <p:cNvSpPr/>
              <p:nvPr/>
            </p:nvSpPr>
            <p:spPr>
              <a:xfrm>
                <a:off x="3767725" y="2819975"/>
                <a:ext cx="372250" cy="644550"/>
              </a:xfrm>
              <a:custGeom>
                <a:avLst/>
                <a:gdLst/>
                <a:ahLst/>
                <a:cxnLst/>
                <a:rect l="l" t="t" r="r" b="b"/>
                <a:pathLst>
                  <a:path w="14890" h="25782" extrusionOk="0">
                    <a:moveTo>
                      <a:pt x="10230" y="0"/>
                    </a:moveTo>
                    <a:cubicBezTo>
                      <a:pt x="10244" y="65"/>
                      <a:pt x="10152" y="129"/>
                      <a:pt x="9999" y="190"/>
                    </a:cubicBezTo>
                    <a:cubicBezTo>
                      <a:pt x="9630" y="340"/>
                      <a:pt x="8904" y="484"/>
                      <a:pt x="8423" y="635"/>
                    </a:cubicBezTo>
                    <a:cubicBezTo>
                      <a:pt x="8342" y="661"/>
                      <a:pt x="8268" y="685"/>
                      <a:pt x="8204" y="711"/>
                    </a:cubicBezTo>
                    <a:cubicBezTo>
                      <a:pt x="8039" y="779"/>
                      <a:pt x="7810" y="889"/>
                      <a:pt x="7559" y="1014"/>
                    </a:cubicBezTo>
                    <a:cubicBezTo>
                      <a:pt x="7230" y="1179"/>
                      <a:pt x="6863" y="1369"/>
                      <a:pt x="6556" y="1523"/>
                    </a:cubicBezTo>
                    <a:cubicBezTo>
                      <a:pt x="6244" y="1678"/>
                      <a:pt x="5995" y="1795"/>
                      <a:pt x="5908" y="1808"/>
                    </a:cubicBezTo>
                    <a:lnTo>
                      <a:pt x="5908" y="2069"/>
                    </a:lnTo>
                    <a:cubicBezTo>
                      <a:pt x="5908" y="2069"/>
                      <a:pt x="4792" y="2746"/>
                      <a:pt x="4166" y="3161"/>
                    </a:cubicBezTo>
                    <a:cubicBezTo>
                      <a:pt x="4163" y="3174"/>
                      <a:pt x="4162" y="3188"/>
                      <a:pt x="4160" y="3200"/>
                    </a:cubicBezTo>
                    <a:cubicBezTo>
                      <a:pt x="4042" y="4147"/>
                      <a:pt x="3783" y="5607"/>
                      <a:pt x="3197" y="6847"/>
                    </a:cubicBezTo>
                    <a:cubicBezTo>
                      <a:pt x="2824" y="7636"/>
                      <a:pt x="2466" y="8732"/>
                      <a:pt x="2607" y="9900"/>
                    </a:cubicBezTo>
                    <a:cubicBezTo>
                      <a:pt x="2691" y="10595"/>
                      <a:pt x="2952" y="11316"/>
                      <a:pt x="3494" y="12013"/>
                    </a:cubicBezTo>
                    <a:cubicBezTo>
                      <a:pt x="3570" y="14035"/>
                      <a:pt x="2971" y="16216"/>
                      <a:pt x="1933" y="17191"/>
                    </a:cubicBezTo>
                    <a:cubicBezTo>
                      <a:pt x="1406" y="17016"/>
                      <a:pt x="978" y="16562"/>
                      <a:pt x="615" y="16562"/>
                    </a:cubicBezTo>
                    <a:cubicBezTo>
                      <a:pt x="528" y="16562"/>
                      <a:pt x="444" y="16588"/>
                      <a:pt x="364" y="16651"/>
                    </a:cubicBezTo>
                    <a:cubicBezTo>
                      <a:pt x="0" y="16934"/>
                      <a:pt x="70" y="18409"/>
                      <a:pt x="208" y="19122"/>
                    </a:cubicBezTo>
                    <a:cubicBezTo>
                      <a:pt x="298" y="19206"/>
                      <a:pt x="385" y="19289"/>
                      <a:pt x="474" y="19370"/>
                    </a:cubicBezTo>
                    <a:cubicBezTo>
                      <a:pt x="474" y="19370"/>
                      <a:pt x="346" y="18148"/>
                      <a:pt x="1038" y="18148"/>
                    </a:cubicBezTo>
                    <a:cubicBezTo>
                      <a:pt x="1434" y="18148"/>
                      <a:pt x="1378" y="19334"/>
                      <a:pt x="1813" y="20596"/>
                    </a:cubicBezTo>
                    <a:cubicBezTo>
                      <a:pt x="1818" y="20606"/>
                      <a:pt x="1821" y="20619"/>
                      <a:pt x="1826" y="20631"/>
                    </a:cubicBezTo>
                    <a:cubicBezTo>
                      <a:pt x="2151" y="21556"/>
                      <a:pt x="2746" y="22514"/>
                      <a:pt x="3983" y="23068"/>
                    </a:cubicBezTo>
                    <a:cubicBezTo>
                      <a:pt x="4110" y="23048"/>
                      <a:pt x="4234" y="23028"/>
                      <a:pt x="4353" y="23010"/>
                    </a:cubicBezTo>
                    <a:cubicBezTo>
                      <a:pt x="4625" y="22966"/>
                      <a:pt x="4879" y="22924"/>
                      <a:pt x="5110" y="22883"/>
                    </a:cubicBezTo>
                    <a:cubicBezTo>
                      <a:pt x="5691" y="22782"/>
                      <a:pt x="6247" y="22736"/>
                      <a:pt x="6773" y="22736"/>
                    </a:cubicBezTo>
                    <a:cubicBezTo>
                      <a:pt x="7301" y="22736"/>
                      <a:pt x="7799" y="22783"/>
                      <a:pt x="8262" y="22868"/>
                    </a:cubicBezTo>
                    <a:cubicBezTo>
                      <a:pt x="10427" y="23265"/>
                      <a:pt x="11841" y="24508"/>
                      <a:pt x="12064" y="25782"/>
                    </a:cubicBezTo>
                    <a:cubicBezTo>
                      <a:pt x="12093" y="25773"/>
                      <a:pt x="14798" y="24945"/>
                      <a:pt x="12454" y="21534"/>
                    </a:cubicBezTo>
                    <a:cubicBezTo>
                      <a:pt x="12780" y="21027"/>
                      <a:pt x="13521" y="20668"/>
                      <a:pt x="13621" y="20110"/>
                    </a:cubicBezTo>
                    <a:cubicBezTo>
                      <a:pt x="13719" y="19552"/>
                      <a:pt x="13153" y="18224"/>
                      <a:pt x="13153" y="18224"/>
                    </a:cubicBezTo>
                    <a:cubicBezTo>
                      <a:pt x="13153" y="18224"/>
                      <a:pt x="13697" y="14503"/>
                      <a:pt x="14352" y="11473"/>
                    </a:cubicBezTo>
                    <a:cubicBezTo>
                      <a:pt x="14278" y="11383"/>
                      <a:pt x="14203" y="11291"/>
                      <a:pt x="14125" y="11198"/>
                    </a:cubicBezTo>
                    <a:cubicBezTo>
                      <a:pt x="13821" y="10828"/>
                      <a:pt x="13580" y="10455"/>
                      <a:pt x="13390" y="10085"/>
                    </a:cubicBezTo>
                    <a:cubicBezTo>
                      <a:pt x="12072" y="7513"/>
                      <a:pt x="13260" y="5082"/>
                      <a:pt x="13260" y="5082"/>
                    </a:cubicBezTo>
                    <a:lnTo>
                      <a:pt x="13258" y="5082"/>
                    </a:lnTo>
                    <a:cubicBezTo>
                      <a:pt x="13258" y="5082"/>
                      <a:pt x="13836" y="4018"/>
                      <a:pt x="14890" y="3116"/>
                    </a:cubicBezTo>
                    <a:cubicBezTo>
                      <a:pt x="14890" y="3116"/>
                      <a:pt x="14772" y="3044"/>
                      <a:pt x="14544" y="2921"/>
                    </a:cubicBezTo>
                    <a:cubicBezTo>
                      <a:pt x="13976" y="2615"/>
                      <a:pt x="12728" y="1996"/>
                      <a:pt x="10939" y="1393"/>
                    </a:cubicBezTo>
                    <a:lnTo>
                      <a:pt x="102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898;p38">
                <a:extLst>
                  <a:ext uri="{FF2B5EF4-FFF2-40B4-BE49-F238E27FC236}">
                    <a16:creationId xmlns:a16="http://schemas.microsoft.com/office/drawing/2014/main" id="{23C5A8FE-6C41-EA79-C4C0-4AAB88D15014}"/>
                  </a:ext>
                </a:extLst>
              </p:cNvPr>
              <p:cNvSpPr/>
              <p:nvPr/>
            </p:nvSpPr>
            <p:spPr>
              <a:xfrm>
                <a:off x="3813050" y="3072075"/>
                <a:ext cx="324650" cy="392450"/>
              </a:xfrm>
              <a:custGeom>
                <a:avLst/>
                <a:gdLst/>
                <a:ahLst/>
                <a:cxnLst/>
                <a:rect l="l" t="t" r="r" b="b"/>
                <a:pathLst>
                  <a:path w="12986" h="15698" extrusionOk="0">
                    <a:moveTo>
                      <a:pt x="11577" y="1"/>
                    </a:moveTo>
                    <a:cubicBezTo>
                      <a:pt x="11508" y="1791"/>
                      <a:pt x="10988" y="8307"/>
                      <a:pt x="7099" y="9305"/>
                    </a:cubicBezTo>
                    <a:cubicBezTo>
                      <a:pt x="5801" y="9638"/>
                      <a:pt x="4690" y="9713"/>
                      <a:pt x="3754" y="9713"/>
                    </a:cubicBezTo>
                    <a:cubicBezTo>
                      <a:pt x="2984" y="9713"/>
                      <a:pt x="2332" y="9663"/>
                      <a:pt x="1792" y="9663"/>
                    </a:cubicBezTo>
                    <a:cubicBezTo>
                      <a:pt x="908" y="9663"/>
                      <a:pt x="321" y="9798"/>
                      <a:pt x="0" y="10512"/>
                    </a:cubicBezTo>
                    <a:cubicBezTo>
                      <a:pt x="5" y="10522"/>
                      <a:pt x="8" y="10535"/>
                      <a:pt x="13" y="10547"/>
                    </a:cubicBezTo>
                    <a:cubicBezTo>
                      <a:pt x="338" y="11472"/>
                      <a:pt x="933" y="12430"/>
                      <a:pt x="2170" y="12984"/>
                    </a:cubicBezTo>
                    <a:cubicBezTo>
                      <a:pt x="2297" y="12964"/>
                      <a:pt x="2421" y="12944"/>
                      <a:pt x="2540" y="12926"/>
                    </a:cubicBezTo>
                    <a:cubicBezTo>
                      <a:pt x="2812" y="12882"/>
                      <a:pt x="3066" y="12840"/>
                      <a:pt x="3297" y="12799"/>
                    </a:cubicBezTo>
                    <a:cubicBezTo>
                      <a:pt x="3878" y="12698"/>
                      <a:pt x="4434" y="12652"/>
                      <a:pt x="4960" y="12652"/>
                    </a:cubicBezTo>
                    <a:cubicBezTo>
                      <a:pt x="5488" y="12652"/>
                      <a:pt x="5986" y="12699"/>
                      <a:pt x="6449" y="12784"/>
                    </a:cubicBezTo>
                    <a:cubicBezTo>
                      <a:pt x="8614" y="13181"/>
                      <a:pt x="10028" y="14424"/>
                      <a:pt x="10251" y="15698"/>
                    </a:cubicBezTo>
                    <a:cubicBezTo>
                      <a:pt x="10280" y="15689"/>
                      <a:pt x="12985" y="14861"/>
                      <a:pt x="10641" y="11450"/>
                    </a:cubicBezTo>
                    <a:cubicBezTo>
                      <a:pt x="10967" y="10943"/>
                      <a:pt x="11708" y="10584"/>
                      <a:pt x="11808" y="10026"/>
                    </a:cubicBezTo>
                    <a:cubicBezTo>
                      <a:pt x="11906" y="9468"/>
                      <a:pt x="11340" y="8140"/>
                      <a:pt x="11340" y="8140"/>
                    </a:cubicBezTo>
                    <a:lnTo>
                      <a:pt x="11338" y="8140"/>
                    </a:lnTo>
                    <a:cubicBezTo>
                      <a:pt x="11338" y="8140"/>
                      <a:pt x="11884" y="4419"/>
                      <a:pt x="12539" y="1389"/>
                    </a:cubicBezTo>
                    <a:cubicBezTo>
                      <a:pt x="12465" y="1300"/>
                      <a:pt x="12390" y="1207"/>
                      <a:pt x="12312" y="1114"/>
                    </a:cubicBezTo>
                    <a:cubicBezTo>
                      <a:pt x="12008" y="744"/>
                      <a:pt x="11767" y="371"/>
                      <a:pt x="11577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899;p38">
                <a:extLst>
                  <a:ext uri="{FF2B5EF4-FFF2-40B4-BE49-F238E27FC236}">
                    <a16:creationId xmlns:a16="http://schemas.microsoft.com/office/drawing/2014/main" id="{F0FFCB07-7F91-2795-15D0-F114E406C082}"/>
                  </a:ext>
                </a:extLst>
              </p:cNvPr>
              <p:cNvSpPr/>
              <p:nvPr/>
            </p:nvSpPr>
            <p:spPr>
              <a:xfrm>
                <a:off x="3832850" y="2561900"/>
                <a:ext cx="325425" cy="331100"/>
              </a:xfrm>
              <a:custGeom>
                <a:avLst/>
                <a:gdLst/>
                <a:ahLst/>
                <a:cxnLst/>
                <a:rect l="l" t="t" r="r" b="b"/>
                <a:pathLst>
                  <a:path w="13017" h="13244" extrusionOk="0">
                    <a:moveTo>
                      <a:pt x="4624" y="1"/>
                    </a:moveTo>
                    <a:cubicBezTo>
                      <a:pt x="2975" y="1"/>
                      <a:pt x="1513" y="1059"/>
                      <a:pt x="684" y="2269"/>
                    </a:cubicBezTo>
                    <a:cubicBezTo>
                      <a:pt x="327" y="2788"/>
                      <a:pt x="89" y="3333"/>
                      <a:pt x="0" y="3836"/>
                    </a:cubicBezTo>
                    <a:cubicBezTo>
                      <a:pt x="129" y="3969"/>
                      <a:pt x="265" y="4095"/>
                      <a:pt x="404" y="4211"/>
                    </a:cubicBezTo>
                    <a:cubicBezTo>
                      <a:pt x="2110" y="5642"/>
                      <a:pt x="4484" y="5877"/>
                      <a:pt x="4484" y="5877"/>
                    </a:cubicBezTo>
                    <a:cubicBezTo>
                      <a:pt x="4484" y="5877"/>
                      <a:pt x="4325" y="6183"/>
                      <a:pt x="4113" y="6647"/>
                    </a:cubicBezTo>
                    <a:cubicBezTo>
                      <a:pt x="4082" y="6715"/>
                      <a:pt x="4102" y="6796"/>
                      <a:pt x="4162" y="6842"/>
                    </a:cubicBezTo>
                    <a:cubicBezTo>
                      <a:pt x="4478" y="7088"/>
                      <a:pt x="4685" y="7113"/>
                      <a:pt x="4685" y="7113"/>
                    </a:cubicBezTo>
                    <a:cubicBezTo>
                      <a:pt x="4685" y="7107"/>
                      <a:pt x="4683" y="7099"/>
                      <a:pt x="4682" y="7091"/>
                    </a:cubicBezTo>
                    <a:cubicBezTo>
                      <a:pt x="4682" y="7090"/>
                      <a:pt x="4682" y="7088"/>
                      <a:pt x="4682" y="7087"/>
                    </a:cubicBezTo>
                    <a:cubicBezTo>
                      <a:pt x="4680" y="7081"/>
                      <a:pt x="4680" y="7073"/>
                      <a:pt x="4679" y="7065"/>
                    </a:cubicBezTo>
                    <a:cubicBezTo>
                      <a:pt x="4677" y="7058"/>
                      <a:pt x="4677" y="7050"/>
                      <a:pt x="4676" y="7041"/>
                    </a:cubicBezTo>
                    <a:cubicBezTo>
                      <a:pt x="4674" y="7026"/>
                      <a:pt x="4674" y="7010"/>
                      <a:pt x="4673" y="6994"/>
                    </a:cubicBezTo>
                    <a:cubicBezTo>
                      <a:pt x="4673" y="6987"/>
                      <a:pt x="4673" y="6983"/>
                      <a:pt x="4671" y="6978"/>
                    </a:cubicBezTo>
                    <a:cubicBezTo>
                      <a:pt x="4671" y="6969"/>
                      <a:pt x="4671" y="6960"/>
                      <a:pt x="4671" y="6951"/>
                    </a:cubicBezTo>
                    <a:cubicBezTo>
                      <a:pt x="4671" y="6940"/>
                      <a:pt x="4669" y="6931"/>
                      <a:pt x="4669" y="6920"/>
                    </a:cubicBezTo>
                    <a:cubicBezTo>
                      <a:pt x="4669" y="6616"/>
                      <a:pt x="4778" y="6277"/>
                      <a:pt x="4992" y="5971"/>
                    </a:cubicBezTo>
                    <a:cubicBezTo>
                      <a:pt x="5061" y="5874"/>
                      <a:pt x="5137" y="5786"/>
                      <a:pt x="5217" y="5708"/>
                    </a:cubicBezTo>
                    <a:cubicBezTo>
                      <a:pt x="5498" y="5434"/>
                      <a:pt x="5840" y="5282"/>
                      <a:pt x="6149" y="5282"/>
                    </a:cubicBezTo>
                    <a:cubicBezTo>
                      <a:pt x="6319" y="5282"/>
                      <a:pt x="6478" y="5328"/>
                      <a:pt x="6614" y="5423"/>
                    </a:cubicBezTo>
                    <a:cubicBezTo>
                      <a:pt x="6811" y="5563"/>
                      <a:pt x="6926" y="5784"/>
                      <a:pt x="6957" y="6043"/>
                    </a:cubicBezTo>
                    <a:cubicBezTo>
                      <a:pt x="6973" y="6186"/>
                      <a:pt x="6964" y="6342"/>
                      <a:pt x="6929" y="6500"/>
                    </a:cubicBezTo>
                    <a:cubicBezTo>
                      <a:pt x="6882" y="6714"/>
                      <a:pt x="6787" y="6932"/>
                      <a:pt x="6643" y="7136"/>
                    </a:cubicBezTo>
                    <a:cubicBezTo>
                      <a:pt x="6539" y="7283"/>
                      <a:pt x="6420" y="7408"/>
                      <a:pt x="6292" y="7510"/>
                    </a:cubicBezTo>
                    <a:cubicBezTo>
                      <a:pt x="6475" y="8227"/>
                      <a:pt x="6912" y="9342"/>
                      <a:pt x="7201" y="10047"/>
                    </a:cubicBezTo>
                    <a:cubicBezTo>
                      <a:pt x="7478" y="10091"/>
                      <a:pt x="7605" y="10215"/>
                      <a:pt x="7626" y="10323"/>
                    </a:cubicBezTo>
                    <a:lnTo>
                      <a:pt x="8334" y="11716"/>
                    </a:lnTo>
                    <a:cubicBezTo>
                      <a:pt x="10123" y="12319"/>
                      <a:pt x="11371" y="12938"/>
                      <a:pt x="11939" y="13244"/>
                    </a:cubicBezTo>
                    <a:cubicBezTo>
                      <a:pt x="12526" y="12363"/>
                      <a:pt x="12800" y="11550"/>
                      <a:pt x="12847" y="10819"/>
                    </a:cubicBezTo>
                    <a:cubicBezTo>
                      <a:pt x="13016" y="8210"/>
                      <a:pt x="10300" y="6636"/>
                      <a:pt x="8628" y="6636"/>
                    </a:cubicBezTo>
                    <a:cubicBezTo>
                      <a:pt x="8512" y="6636"/>
                      <a:pt x="8402" y="6644"/>
                      <a:pt x="8297" y="6659"/>
                    </a:cubicBezTo>
                    <a:cubicBezTo>
                      <a:pt x="8930" y="5327"/>
                      <a:pt x="9048" y="3422"/>
                      <a:pt x="8342" y="2142"/>
                    </a:cubicBezTo>
                    <a:cubicBezTo>
                      <a:pt x="8275" y="2019"/>
                      <a:pt x="8198" y="1901"/>
                      <a:pt x="8116" y="1789"/>
                    </a:cubicBezTo>
                    <a:cubicBezTo>
                      <a:pt x="8044" y="1696"/>
                      <a:pt x="7966" y="1606"/>
                      <a:pt x="7883" y="1522"/>
                    </a:cubicBezTo>
                    <a:cubicBezTo>
                      <a:pt x="6798" y="430"/>
                      <a:pt x="5673" y="1"/>
                      <a:pt x="4624" y="1"/>
                    </a:cubicBezTo>
                    <a:close/>
                  </a:path>
                </a:pathLst>
              </a:custGeom>
              <a:solidFill>
                <a:srgbClr val="E260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900;p38">
                <a:extLst>
                  <a:ext uri="{FF2B5EF4-FFF2-40B4-BE49-F238E27FC236}">
                    <a16:creationId xmlns:a16="http://schemas.microsoft.com/office/drawing/2014/main" id="{03E4209B-521C-3D6B-426F-8342D19D43A3}"/>
                  </a:ext>
                </a:extLst>
              </p:cNvPr>
              <p:cNvSpPr/>
              <p:nvPr/>
            </p:nvSpPr>
            <p:spPr>
              <a:xfrm>
                <a:off x="3482225" y="3030075"/>
                <a:ext cx="46350" cy="6132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2453" extrusionOk="0">
                    <a:moveTo>
                      <a:pt x="90" y="1"/>
                    </a:moveTo>
                    <a:lnTo>
                      <a:pt x="90" y="1"/>
                    </a:lnTo>
                    <a:cubicBezTo>
                      <a:pt x="1" y="716"/>
                      <a:pt x="106" y="2452"/>
                      <a:pt x="1638" y="2452"/>
                    </a:cubicBezTo>
                    <a:cubicBezTo>
                      <a:pt x="1660" y="2452"/>
                      <a:pt x="1683" y="2452"/>
                      <a:pt x="1706" y="2451"/>
                    </a:cubicBezTo>
                    <a:cubicBezTo>
                      <a:pt x="1741" y="2450"/>
                      <a:pt x="1762" y="2441"/>
                      <a:pt x="1774" y="2424"/>
                    </a:cubicBezTo>
                    <a:cubicBezTo>
                      <a:pt x="1854" y="2298"/>
                      <a:pt x="1342" y="1745"/>
                      <a:pt x="1209" y="757"/>
                    </a:cubicBezTo>
                    <a:lnTo>
                      <a:pt x="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901;p38">
                <a:extLst>
                  <a:ext uri="{FF2B5EF4-FFF2-40B4-BE49-F238E27FC236}">
                    <a16:creationId xmlns:a16="http://schemas.microsoft.com/office/drawing/2014/main" id="{547F6D02-6925-91E3-E218-8860AC695296}"/>
                  </a:ext>
                </a:extLst>
              </p:cNvPr>
              <p:cNvSpPr/>
              <p:nvPr/>
            </p:nvSpPr>
            <p:spPr>
              <a:xfrm>
                <a:off x="3506775" y="2976900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02" y="1"/>
                    </a:moveTo>
                    <a:cubicBezTo>
                      <a:pt x="218" y="1"/>
                      <a:pt x="114" y="71"/>
                      <a:pt x="0" y="189"/>
                    </a:cubicBezTo>
                    <a:lnTo>
                      <a:pt x="545" y="481"/>
                    </a:lnTo>
                    <a:cubicBezTo>
                      <a:pt x="560" y="276"/>
                      <a:pt x="537" y="116"/>
                      <a:pt x="442" y="44"/>
                    </a:cubicBezTo>
                    <a:cubicBezTo>
                      <a:pt x="441" y="42"/>
                      <a:pt x="439" y="42"/>
                      <a:pt x="439" y="41"/>
                    </a:cubicBezTo>
                    <a:cubicBezTo>
                      <a:pt x="403" y="15"/>
                      <a:pt x="358" y="1"/>
                      <a:pt x="3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902;p38">
                <a:extLst>
                  <a:ext uri="{FF2B5EF4-FFF2-40B4-BE49-F238E27FC236}">
                    <a16:creationId xmlns:a16="http://schemas.microsoft.com/office/drawing/2014/main" id="{414AA9F8-88E4-9E99-019A-A1CE9AD4D5DB}"/>
                  </a:ext>
                </a:extLst>
              </p:cNvPr>
              <p:cNvSpPr/>
              <p:nvPr/>
            </p:nvSpPr>
            <p:spPr>
              <a:xfrm>
                <a:off x="3511425" y="2898975"/>
                <a:ext cx="360475" cy="239775"/>
              </a:xfrm>
              <a:custGeom>
                <a:avLst/>
                <a:gdLst/>
                <a:ahLst/>
                <a:cxnLst/>
                <a:rect l="l" t="t" r="r" b="b"/>
                <a:pathLst>
                  <a:path w="14419" h="9591" extrusionOk="0">
                    <a:moveTo>
                      <a:pt x="14418" y="1"/>
                    </a:moveTo>
                    <a:cubicBezTo>
                      <a:pt x="14418" y="1"/>
                      <a:pt x="14412" y="5"/>
                      <a:pt x="14400" y="13"/>
                    </a:cubicBezTo>
                    <a:cubicBezTo>
                      <a:pt x="14070" y="245"/>
                      <a:pt x="9142" y="3720"/>
                      <a:pt x="6497" y="5676"/>
                    </a:cubicBezTo>
                    <a:cubicBezTo>
                      <a:pt x="3647" y="4810"/>
                      <a:pt x="1690" y="4223"/>
                      <a:pt x="256" y="3161"/>
                    </a:cubicBezTo>
                    <a:lnTo>
                      <a:pt x="256" y="3161"/>
                    </a:lnTo>
                    <a:cubicBezTo>
                      <a:pt x="351" y="3233"/>
                      <a:pt x="374" y="3393"/>
                      <a:pt x="359" y="3598"/>
                    </a:cubicBezTo>
                    <a:cubicBezTo>
                      <a:pt x="319" y="4098"/>
                      <a:pt x="48" y="4865"/>
                      <a:pt x="19" y="5284"/>
                    </a:cubicBezTo>
                    <a:cubicBezTo>
                      <a:pt x="1" y="5544"/>
                      <a:pt x="12" y="5784"/>
                      <a:pt x="41" y="6001"/>
                    </a:cubicBezTo>
                    <a:cubicBezTo>
                      <a:pt x="174" y="6989"/>
                      <a:pt x="686" y="7544"/>
                      <a:pt x="606" y="7668"/>
                    </a:cubicBezTo>
                    <a:cubicBezTo>
                      <a:pt x="606" y="7668"/>
                      <a:pt x="4335" y="9379"/>
                      <a:pt x="5996" y="9573"/>
                    </a:cubicBezTo>
                    <a:cubicBezTo>
                      <a:pt x="6097" y="9585"/>
                      <a:pt x="6197" y="9590"/>
                      <a:pt x="6295" y="9590"/>
                    </a:cubicBezTo>
                    <a:cubicBezTo>
                      <a:pt x="7812" y="9590"/>
                      <a:pt x="9000" y="8247"/>
                      <a:pt x="10107" y="7819"/>
                    </a:cubicBezTo>
                    <a:cubicBezTo>
                      <a:pt x="11090" y="7440"/>
                      <a:pt x="12119" y="7081"/>
                      <a:pt x="12859" y="6740"/>
                    </a:cubicBezTo>
                    <a:cubicBezTo>
                      <a:pt x="12718" y="5570"/>
                      <a:pt x="13077" y="4476"/>
                      <a:pt x="13449" y="3687"/>
                    </a:cubicBezTo>
                    <a:cubicBezTo>
                      <a:pt x="14036" y="2447"/>
                      <a:pt x="14294" y="987"/>
                      <a:pt x="14412" y="40"/>
                    </a:cubicBezTo>
                    <a:cubicBezTo>
                      <a:pt x="14415" y="28"/>
                      <a:pt x="14417" y="14"/>
                      <a:pt x="14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903;p38">
                <a:extLst>
                  <a:ext uri="{FF2B5EF4-FFF2-40B4-BE49-F238E27FC236}">
                    <a16:creationId xmlns:a16="http://schemas.microsoft.com/office/drawing/2014/main" id="{B8CDF319-AE2C-E097-FF9C-C6A094A23DF0}"/>
                  </a:ext>
                </a:extLst>
              </p:cNvPr>
              <p:cNvSpPr/>
              <p:nvPr/>
            </p:nvSpPr>
            <p:spPr>
              <a:xfrm>
                <a:off x="3125850" y="3077125"/>
                <a:ext cx="741450" cy="454150"/>
              </a:xfrm>
              <a:custGeom>
                <a:avLst/>
                <a:gdLst/>
                <a:ahLst/>
                <a:cxnLst/>
                <a:rect l="l" t="t" r="r" b="b"/>
                <a:pathLst>
                  <a:path w="29658" h="18166" extrusionOk="0">
                    <a:moveTo>
                      <a:pt x="14933" y="1"/>
                    </a:moveTo>
                    <a:cubicBezTo>
                      <a:pt x="13594" y="1"/>
                      <a:pt x="12018" y="1033"/>
                      <a:pt x="10096" y="3447"/>
                    </a:cubicBezTo>
                    <a:cubicBezTo>
                      <a:pt x="7367" y="6874"/>
                      <a:pt x="2363" y="12598"/>
                      <a:pt x="2323" y="12644"/>
                    </a:cubicBezTo>
                    <a:cubicBezTo>
                      <a:pt x="2318" y="12646"/>
                      <a:pt x="2312" y="12649"/>
                      <a:pt x="2306" y="12650"/>
                    </a:cubicBezTo>
                    <a:cubicBezTo>
                      <a:pt x="2302" y="12654"/>
                      <a:pt x="2297" y="12655"/>
                      <a:pt x="2292" y="12658"/>
                    </a:cubicBezTo>
                    <a:cubicBezTo>
                      <a:pt x="2179" y="12707"/>
                      <a:pt x="1786" y="12880"/>
                      <a:pt x="1403" y="13097"/>
                    </a:cubicBezTo>
                    <a:cubicBezTo>
                      <a:pt x="1400" y="13097"/>
                      <a:pt x="1398" y="13098"/>
                      <a:pt x="1397" y="13100"/>
                    </a:cubicBezTo>
                    <a:cubicBezTo>
                      <a:pt x="887" y="13397"/>
                      <a:pt x="669" y="13624"/>
                      <a:pt x="631" y="13666"/>
                    </a:cubicBezTo>
                    <a:cubicBezTo>
                      <a:pt x="629" y="13667"/>
                      <a:pt x="629" y="13669"/>
                      <a:pt x="627" y="13669"/>
                    </a:cubicBezTo>
                    <a:cubicBezTo>
                      <a:pt x="626" y="13672"/>
                      <a:pt x="624" y="13673"/>
                      <a:pt x="624" y="13673"/>
                    </a:cubicBezTo>
                    <a:cubicBezTo>
                      <a:pt x="241" y="14133"/>
                      <a:pt x="1" y="14933"/>
                      <a:pt x="1" y="14933"/>
                    </a:cubicBezTo>
                    <a:cubicBezTo>
                      <a:pt x="1" y="14933"/>
                      <a:pt x="351" y="15194"/>
                      <a:pt x="832" y="15650"/>
                    </a:cubicBezTo>
                    <a:cubicBezTo>
                      <a:pt x="941" y="15753"/>
                      <a:pt x="1057" y="15866"/>
                      <a:pt x="1176" y="15988"/>
                    </a:cubicBezTo>
                    <a:cubicBezTo>
                      <a:pt x="1406" y="16220"/>
                      <a:pt x="1650" y="16486"/>
                      <a:pt x="1893" y="16780"/>
                    </a:cubicBezTo>
                    <a:cubicBezTo>
                      <a:pt x="2071" y="16995"/>
                      <a:pt x="2247" y="17226"/>
                      <a:pt x="2415" y="17468"/>
                    </a:cubicBezTo>
                    <a:cubicBezTo>
                      <a:pt x="2569" y="17691"/>
                      <a:pt x="2716" y="17924"/>
                      <a:pt x="2850" y="18165"/>
                    </a:cubicBezTo>
                    <a:cubicBezTo>
                      <a:pt x="3887" y="17847"/>
                      <a:pt x="4141" y="17593"/>
                      <a:pt x="4141" y="17593"/>
                    </a:cubicBezTo>
                    <a:cubicBezTo>
                      <a:pt x="4141" y="17593"/>
                      <a:pt x="4841" y="16566"/>
                      <a:pt x="5014" y="16130"/>
                    </a:cubicBezTo>
                    <a:cubicBezTo>
                      <a:pt x="5376" y="15856"/>
                      <a:pt x="6442" y="15028"/>
                      <a:pt x="7653" y="14091"/>
                    </a:cubicBezTo>
                    <a:cubicBezTo>
                      <a:pt x="9419" y="12725"/>
                      <a:pt x="11490" y="11128"/>
                      <a:pt x="12145" y="10680"/>
                    </a:cubicBezTo>
                    <a:cubicBezTo>
                      <a:pt x="13247" y="9926"/>
                      <a:pt x="14369" y="8263"/>
                      <a:pt x="14369" y="8263"/>
                    </a:cubicBezTo>
                    <a:cubicBezTo>
                      <a:pt x="14369" y="8263"/>
                      <a:pt x="15864" y="9863"/>
                      <a:pt x="17506" y="11670"/>
                    </a:cubicBezTo>
                    <a:cubicBezTo>
                      <a:pt x="17508" y="11672"/>
                      <a:pt x="17509" y="11674"/>
                      <a:pt x="17511" y="11677"/>
                    </a:cubicBezTo>
                    <a:cubicBezTo>
                      <a:pt x="18207" y="12443"/>
                      <a:pt x="18928" y="13247"/>
                      <a:pt x="19573" y="13981"/>
                    </a:cubicBezTo>
                    <a:cubicBezTo>
                      <a:pt x="19622" y="14037"/>
                      <a:pt x="19673" y="14092"/>
                      <a:pt x="19720" y="14147"/>
                    </a:cubicBezTo>
                    <a:cubicBezTo>
                      <a:pt x="23059" y="13721"/>
                      <a:pt x="27079" y="13187"/>
                      <a:pt x="29658" y="12782"/>
                    </a:cubicBezTo>
                    <a:cubicBezTo>
                      <a:pt x="28421" y="12228"/>
                      <a:pt x="27826" y="11268"/>
                      <a:pt x="27501" y="10345"/>
                    </a:cubicBezTo>
                    <a:cubicBezTo>
                      <a:pt x="27083" y="9954"/>
                      <a:pt x="26629" y="9530"/>
                      <a:pt x="26149" y="9084"/>
                    </a:cubicBezTo>
                    <a:cubicBezTo>
                      <a:pt x="26062" y="9001"/>
                      <a:pt x="25973" y="8919"/>
                      <a:pt x="25883" y="8836"/>
                    </a:cubicBezTo>
                    <a:cubicBezTo>
                      <a:pt x="25247" y="8244"/>
                      <a:pt x="24570" y="7619"/>
                      <a:pt x="23880" y="6984"/>
                    </a:cubicBezTo>
                    <a:cubicBezTo>
                      <a:pt x="21110" y="4439"/>
                      <a:pt x="18109" y="1748"/>
                      <a:pt x="16520" y="533"/>
                    </a:cubicBezTo>
                    <a:cubicBezTo>
                      <a:pt x="16028" y="187"/>
                      <a:pt x="15502" y="1"/>
                      <a:pt x="149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904;p38">
                <a:extLst>
                  <a:ext uri="{FF2B5EF4-FFF2-40B4-BE49-F238E27FC236}">
                    <a16:creationId xmlns:a16="http://schemas.microsoft.com/office/drawing/2014/main" id="{C0D5C813-1FA6-4C34-9AD5-B079503C1373}"/>
                  </a:ext>
                </a:extLst>
              </p:cNvPr>
              <p:cNvSpPr/>
              <p:nvPr/>
            </p:nvSpPr>
            <p:spPr>
              <a:xfrm>
                <a:off x="3140925" y="3404075"/>
                <a:ext cx="20450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818" h="614" extrusionOk="0">
                    <a:moveTo>
                      <a:pt x="793" y="0"/>
                    </a:moveTo>
                    <a:cubicBezTo>
                      <a:pt x="790" y="0"/>
                      <a:pt x="786" y="1"/>
                      <a:pt x="783" y="2"/>
                    </a:cubicBezTo>
                    <a:cubicBezTo>
                      <a:pt x="454" y="187"/>
                      <a:pt x="217" y="355"/>
                      <a:pt x="76" y="500"/>
                    </a:cubicBezTo>
                    <a:cubicBezTo>
                      <a:pt x="54" y="525"/>
                      <a:pt x="31" y="551"/>
                      <a:pt x="8" y="577"/>
                    </a:cubicBezTo>
                    <a:cubicBezTo>
                      <a:pt x="0" y="586"/>
                      <a:pt x="2" y="600"/>
                      <a:pt x="11" y="608"/>
                    </a:cubicBezTo>
                    <a:cubicBezTo>
                      <a:pt x="15" y="611"/>
                      <a:pt x="20" y="614"/>
                      <a:pt x="24" y="614"/>
                    </a:cubicBezTo>
                    <a:cubicBezTo>
                      <a:pt x="31" y="614"/>
                      <a:pt x="37" y="611"/>
                      <a:pt x="41" y="606"/>
                    </a:cubicBezTo>
                    <a:cubicBezTo>
                      <a:pt x="64" y="580"/>
                      <a:pt x="278" y="348"/>
                      <a:pt x="804" y="40"/>
                    </a:cubicBezTo>
                    <a:cubicBezTo>
                      <a:pt x="815" y="34"/>
                      <a:pt x="818" y="20"/>
                      <a:pt x="813" y="11"/>
                    </a:cubicBezTo>
                    <a:cubicBezTo>
                      <a:pt x="809" y="4"/>
                      <a:pt x="801" y="0"/>
                      <a:pt x="793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905;p38">
                <a:extLst>
                  <a:ext uri="{FF2B5EF4-FFF2-40B4-BE49-F238E27FC236}">
                    <a16:creationId xmlns:a16="http://schemas.microsoft.com/office/drawing/2014/main" id="{E71AD9E4-0A8C-79AB-8C2F-82760010B985}"/>
                  </a:ext>
                </a:extLst>
              </p:cNvPr>
              <p:cNvSpPr/>
              <p:nvPr/>
            </p:nvSpPr>
            <p:spPr>
              <a:xfrm>
                <a:off x="2975225" y="3496925"/>
                <a:ext cx="206025" cy="77075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3083" extrusionOk="0">
                    <a:moveTo>
                      <a:pt x="5931" y="1"/>
                    </a:moveTo>
                    <a:cubicBezTo>
                      <a:pt x="5725" y="1"/>
                      <a:pt x="5432" y="128"/>
                      <a:pt x="4952" y="424"/>
                    </a:cubicBezTo>
                    <a:cubicBezTo>
                      <a:pt x="4124" y="933"/>
                      <a:pt x="2567" y="1222"/>
                      <a:pt x="1090" y="1512"/>
                    </a:cubicBezTo>
                    <a:cubicBezTo>
                      <a:pt x="45" y="1717"/>
                      <a:pt x="0" y="2419"/>
                      <a:pt x="63" y="2812"/>
                    </a:cubicBezTo>
                    <a:cubicBezTo>
                      <a:pt x="89" y="2974"/>
                      <a:pt x="132" y="3082"/>
                      <a:pt x="132" y="3082"/>
                    </a:cubicBezTo>
                    <a:lnTo>
                      <a:pt x="7663" y="3082"/>
                    </a:lnTo>
                    <a:cubicBezTo>
                      <a:pt x="7663" y="3082"/>
                      <a:pt x="7738" y="2972"/>
                      <a:pt x="7828" y="2812"/>
                    </a:cubicBezTo>
                    <a:cubicBezTo>
                      <a:pt x="7935" y="2622"/>
                      <a:pt x="8065" y="2362"/>
                      <a:pt x="8128" y="2127"/>
                    </a:cubicBezTo>
                    <a:lnTo>
                      <a:pt x="8126" y="2127"/>
                    </a:lnTo>
                    <a:cubicBezTo>
                      <a:pt x="8241" y="1693"/>
                      <a:pt x="8053" y="1080"/>
                      <a:pt x="8053" y="1080"/>
                    </a:cubicBezTo>
                    <a:cubicBezTo>
                      <a:pt x="7908" y="1088"/>
                      <a:pt x="7775" y="1092"/>
                      <a:pt x="7655" y="1092"/>
                    </a:cubicBezTo>
                    <a:cubicBezTo>
                      <a:pt x="6129" y="1092"/>
                      <a:pt x="6492" y="443"/>
                      <a:pt x="6279" y="185"/>
                    </a:cubicBezTo>
                    <a:cubicBezTo>
                      <a:pt x="6226" y="119"/>
                      <a:pt x="6171" y="70"/>
                      <a:pt x="6108" y="40"/>
                    </a:cubicBezTo>
                    <a:cubicBezTo>
                      <a:pt x="6056" y="14"/>
                      <a:pt x="5998" y="1"/>
                      <a:pt x="59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06;p38">
                <a:extLst>
                  <a:ext uri="{FF2B5EF4-FFF2-40B4-BE49-F238E27FC236}">
                    <a16:creationId xmlns:a16="http://schemas.microsoft.com/office/drawing/2014/main" id="{B33D44BD-34A6-73CD-1875-5CB5F58CCA6B}"/>
                  </a:ext>
                </a:extLst>
              </p:cNvPr>
              <p:cNvSpPr/>
              <p:nvPr/>
            </p:nvSpPr>
            <p:spPr>
              <a:xfrm>
                <a:off x="3127925" y="3468375"/>
                <a:ext cx="5830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235" extrusionOk="0">
                    <a:moveTo>
                      <a:pt x="748" y="0"/>
                    </a:moveTo>
                    <a:lnTo>
                      <a:pt x="566" y="288"/>
                    </a:lnTo>
                    <a:lnTo>
                      <a:pt x="398" y="554"/>
                    </a:lnTo>
                    <a:lnTo>
                      <a:pt x="0" y="1182"/>
                    </a:lnTo>
                    <a:cubicBezTo>
                      <a:pt x="63" y="1212"/>
                      <a:pt x="118" y="1261"/>
                      <a:pt x="171" y="1327"/>
                    </a:cubicBezTo>
                    <a:cubicBezTo>
                      <a:pt x="384" y="1585"/>
                      <a:pt x="21" y="2234"/>
                      <a:pt x="1547" y="2234"/>
                    </a:cubicBezTo>
                    <a:cubicBezTo>
                      <a:pt x="1667" y="2234"/>
                      <a:pt x="1800" y="2230"/>
                      <a:pt x="1945" y="2222"/>
                    </a:cubicBezTo>
                    <a:lnTo>
                      <a:pt x="2015" y="2150"/>
                    </a:lnTo>
                    <a:lnTo>
                      <a:pt x="2087" y="2073"/>
                    </a:lnTo>
                    <a:lnTo>
                      <a:pt x="2332" y="1818"/>
                    </a:lnTo>
                    <a:cubicBezTo>
                      <a:pt x="2164" y="1576"/>
                      <a:pt x="1988" y="1345"/>
                      <a:pt x="1810" y="1131"/>
                    </a:cubicBezTo>
                    <a:cubicBezTo>
                      <a:pt x="1567" y="836"/>
                      <a:pt x="1323" y="570"/>
                      <a:pt x="1093" y="338"/>
                    </a:cubicBezTo>
                    <a:cubicBezTo>
                      <a:pt x="974" y="216"/>
                      <a:pt x="858" y="103"/>
                      <a:pt x="74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07;p38">
                <a:extLst>
                  <a:ext uri="{FF2B5EF4-FFF2-40B4-BE49-F238E27FC236}">
                    <a16:creationId xmlns:a16="http://schemas.microsoft.com/office/drawing/2014/main" id="{F081C940-CC90-C424-813B-F6BA232070F4}"/>
                  </a:ext>
                </a:extLst>
              </p:cNvPr>
              <p:cNvSpPr/>
              <p:nvPr/>
            </p:nvSpPr>
            <p:spPr>
              <a:xfrm>
                <a:off x="3124125" y="3450450"/>
                <a:ext cx="22550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271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70" y="0"/>
                      <a:pt x="1" y="552"/>
                      <a:pt x="550" y="1271"/>
                    </a:cubicBezTo>
                    <a:lnTo>
                      <a:pt x="718" y="1005"/>
                    </a:lnTo>
                    <a:lnTo>
                      <a:pt x="901" y="717"/>
                    </a:lnTo>
                    <a:cubicBezTo>
                      <a:pt x="420" y="262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08;p38">
                <a:extLst>
                  <a:ext uri="{FF2B5EF4-FFF2-40B4-BE49-F238E27FC236}">
                    <a16:creationId xmlns:a16="http://schemas.microsoft.com/office/drawing/2014/main" id="{37469FAF-A11D-D8DE-360E-ACA3206874AA}"/>
                  </a:ext>
                </a:extLst>
              </p:cNvPr>
              <p:cNvSpPr/>
              <p:nvPr/>
            </p:nvSpPr>
            <p:spPr>
              <a:xfrm>
                <a:off x="3178300" y="3513800"/>
                <a:ext cx="18825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700" extrusionOk="0">
                    <a:moveTo>
                      <a:pt x="317" y="1"/>
                    </a:moveTo>
                    <a:lnTo>
                      <a:pt x="72" y="256"/>
                    </a:lnTo>
                    <a:lnTo>
                      <a:pt x="0" y="333"/>
                    </a:lnTo>
                    <a:cubicBezTo>
                      <a:pt x="347" y="600"/>
                      <a:pt x="752" y="700"/>
                      <a:pt x="752" y="700"/>
                    </a:cubicBezTo>
                    <a:cubicBezTo>
                      <a:pt x="618" y="457"/>
                      <a:pt x="471" y="224"/>
                      <a:pt x="317" y="1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09;p38">
                <a:extLst>
                  <a:ext uri="{FF2B5EF4-FFF2-40B4-BE49-F238E27FC236}">
                    <a16:creationId xmlns:a16="http://schemas.microsoft.com/office/drawing/2014/main" id="{87C7BCDA-11F8-648A-8767-EDDC0EDC2087}"/>
                  </a:ext>
                </a:extLst>
              </p:cNvPr>
              <p:cNvSpPr/>
              <p:nvPr/>
            </p:nvSpPr>
            <p:spPr>
              <a:xfrm>
                <a:off x="3217325" y="3428825"/>
                <a:ext cx="100475" cy="769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3076" extrusionOk="0">
                    <a:moveTo>
                      <a:pt x="3995" y="1"/>
                    </a:moveTo>
                    <a:cubicBezTo>
                      <a:pt x="3990" y="1"/>
                      <a:pt x="3985" y="3"/>
                      <a:pt x="3981" y="6"/>
                    </a:cubicBezTo>
                    <a:lnTo>
                      <a:pt x="12" y="3038"/>
                    </a:lnTo>
                    <a:cubicBezTo>
                      <a:pt x="2" y="3045"/>
                      <a:pt x="0" y="3059"/>
                      <a:pt x="8" y="3068"/>
                    </a:cubicBezTo>
                    <a:cubicBezTo>
                      <a:pt x="12" y="3073"/>
                      <a:pt x="19" y="3076"/>
                      <a:pt x="25" y="3076"/>
                    </a:cubicBezTo>
                    <a:cubicBezTo>
                      <a:pt x="29" y="3076"/>
                      <a:pt x="34" y="3074"/>
                      <a:pt x="38" y="3071"/>
                    </a:cubicBezTo>
                    <a:lnTo>
                      <a:pt x="4007" y="39"/>
                    </a:lnTo>
                    <a:cubicBezTo>
                      <a:pt x="4017" y="32"/>
                      <a:pt x="4018" y="20"/>
                      <a:pt x="4012" y="9"/>
                    </a:cubicBezTo>
                    <a:cubicBezTo>
                      <a:pt x="4008" y="4"/>
                      <a:pt x="4001" y="1"/>
                      <a:pt x="39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10;p38">
                <a:extLst>
                  <a:ext uri="{FF2B5EF4-FFF2-40B4-BE49-F238E27FC236}">
                    <a16:creationId xmlns:a16="http://schemas.microsoft.com/office/drawing/2014/main" id="{4F5E148A-F877-9ED4-D6D8-59709BAEB92B}"/>
                  </a:ext>
                </a:extLst>
              </p:cNvPr>
              <p:cNvSpPr/>
              <p:nvPr/>
            </p:nvSpPr>
            <p:spPr>
              <a:xfrm>
                <a:off x="3183350" y="3366650"/>
                <a:ext cx="65175" cy="2712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1085" extrusionOk="0">
                    <a:moveTo>
                      <a:pt x="2582" y="1"/>
                    </a:moveTo>
                    <a:cubicBezTo>
                      <a:pt x="2580" y="1"/>
                      <a:pt x="2577" y="1"/>
                      <a:pt x="2575" y="2"/>
                    </a:cubicBezTo>
                    <a:cubicBezTo>
                      <a:pt x="2561" y="7"/>
                      <a:pt x="1277" y="516"/>
                      <a:pt x="15" y="1042"/>
                    </a:cubicBezTo>
                    <a:cubicBezTo>
                      <a:pt x="5" y="1047"/>
                      <a:pt x="0" y="1060"/>
                      <a:pt x="5" y="1071"/>
                    </a:cubicBezTo>
                    <a:cubicBezTo>
                      <a:pt x="8" y="1079"/>
                      <a:pt x="15" y="1085"/>
                      <a:pt x="25" y="1085"/>
                    </a:cubicBezTo>
                    <a:cubicBezTo>
                      <a:pt x="26" y="1085"/>
                      <a:pt x="29" y="1083"/>
                      <a:pt x="32" y="1083"/>
                    </a:cubicBezTo>
                    <a:cubicBezTo>
                      <a:pt x="1292" y="557"/>
                      <a:pt x="2578" y="48"/>
                      <a:pt x="2590" y="42"/>
                    </a:cubicBezTo>
                    <a:cubicBezTo>
                      <a:pt x="2602" y="39"/>
                      <a:pt x="2607" y="25"/>
                      <a:pt x="2602" y="15"/>
                    </a:cubicBezTo>
                    <a:cubicBezTo>
                      <a:pt x="2599" y="6"/>
                      <a:pt x="2591" y="1"/>
                      <a:pt x="2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11;p38">
                <a:extLst>
                  <a:ext uri="{FF2B5EF4-FFF2-40B4-BE49-F238E27FC236}">
                    <a16:creationId xmlns:a16="http://schemas.microsoft.com/office/drawing/2014/main" id="{69BEB0A4-7458-C64E-5785-80096E0AF499}"/>
                  </a:ext>
                </a:extLst>
              </p:cNvPr>
              <p:cNvSpPr/>
              <p:nvPr/>
            </p:nvSpPr>
            <p:spPr>
              <a:xfrm>
                <a:off x="3160250" y="3392850"/>
                <a:ext cx="238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490" extrusionOk="0">
                    <a:moveTo>
                      <a:pt x="929" y="1"/>
                    </a:moveTo>
                    <a:cubicBezTo>
                      <a:pt x="927" y="1"/>
                      <a:pt x="925" y="1"/>
                      <a:pt x="923" y="2"/>
                    </a:cubicBezTo>
                    <a:cubicBezTo>
                      <a:pt x="589" y="142"/>
                      <a:pt x="285" y="292"/>
                      <a:pt x="14" y="450"/>
                    </a:cubicBezTo>
                    <a:cubicBezTo>
                      <a:pt x="5" y="456"/>
                      <a:pt x="1" y="468"/>
                      <a:pt x="7" y="479"/>
                    </a:cubicBezTo>
                    <a:cubicBezTo>
                      <a:pt x="11" y="485"/>
                      <a:pt x="19" y="489"/>
                      <a:pt x="27" y="489"/>
                    </a:cubicBezTo>
                    <a:cubicBezTo>
                      <a:pt x="30" y="489"/>
                      <a:pt x="33" y="488"/>
                      <a:pt x="37" y="486"/>
                    </a:cubicBezTo>
                    <a:cubicBezTo>
                      <a:pt x="305" y="330"/>
                      <a:pt x="608" y="180"/>
                      <a:pt x="938" y="41"/>
                    </a:cubicBezTo>
                    <a:cubicBezTo>
                      <a:pt x="950" y="37"/>
                      <a:pt x="955" y="25"/>
                      <a:pt x="950" y="14"/>
                    </a:cubicBezTo>
                    <a:cubicBezTo>
                      <a:pt x="946" y="5"/>
                      <a:pt x="938" y="1"/>
                      <a:pt x="929" y="1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12;p38">
                <a:extLst>
                  <a:ext uri="{FF2B5EF4-FFF2-40B4-BE49-F238E27FC236}">
                    <a16:creationId xmlns:a16="http://schemas.microsoft.com/office/drawing/2014/main" id="{CC249F13-18EA-2FD2-CC07-F270B5C9BD4A}"/>
                  </a:ext>
                </a:extLst>
              </p:cNvPr>
              <p:cNvSpPr/>
              <p:nvPr/>
            </p:nvSpPr>
            <p:spPr>
              <a:xfrm>
                <a:off x="3142050" y="3468375"/>
                <a:ext cx="4417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2074" extrusionOk="0">
                    <a:moveTo>
                      <a:pt x="184" y="0"/>
                    </a:moveTo>
                    <a:lnTo>
                      <a:pt x="1" y="288"/>
                    </a:lnTo>
                    <a:cubicBezTo>
                      <a:pt x="220" y="544"/>
                      <a:pt x="940" y="1388"/>
                      <a:pt x="1522" y="2073"/>
                    </a:cubicBezTo>
                    <a:lnTo>
                      <a:pt x="1767" y="1818"/>
                    </a:lnTo>
                    <a:cubicBezTo>
                      <a:pt x="1599" y="1576"/>
                      <a:pt x="1423" y="1345"/>
                      <a:pt x="1245" y="1131"/>
                    </a:cubicBezTo>
                    <a:cubicBezTo>
                      <a:pt x="1002" y="836"/>
                      <a:pt x="758" y="570"/>
                      <a:pt x="528" y="338"/>
                    </a:cubicBezTo>
                    <a:cubicBezTo>
                      <a:pt x="409" y="216"/>
                      <a:pt x="293" y="103"/>
                      <a:pt x="184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13;p38">
                <a:extLst>
                  <a:ext uri="{FF2B5EF4-FFF2-40B4-BE49-F238E27FC236}">
                    <a16:creationId xmlns:a16="http://schemas.microsoft.com/office/drawing/2014/main" id="{AAA8C590-E286-1DDB-7100-02AE0E1BA7A6}"/>
                  </a:ext>
                </a:extLst>
              </p:cNvPr>
              <p:cNvSpPr/>
              <p:nvPr/>
            </p:nvSpPr>
            <p:spPr>
              <a:xfrm>
                <a:off x="3461050" y="3258400"/>
                <a:ext cx="103050" cy="111025"/>
              </a:xfrm>
              <a:custGeom>
                <a:avLst/>
                <a:gdLst/>
                <a:ahLst/>
                <a:cxnLst/>
                <a:rect l="l" t="t" r="r" b="b"/>
                <a:pathLst>
                  <a:path w="4122" h="4441" extrusionOk="0">
                    <a:moveTo>
                      <a:pt x="24" y="0"/>
                    </a:moveTo>
                    <a:cubicBezTo>
                      <a:pt x="19" y="0"/>
                      <a:pt x="14" y="2"/>
                      <a:pt x="10" y="6"/>
                    </a:cubicBezTo>
                    <a:cubicBezTo>
                      <a:pt x="1" y="15"/>
                      <a:pt x="1" y="29"/>
                      <a:pt x="9" y="36"/>
                    </a:cubicBezTo>
                    <a:cubicBezTo>
                      <a:pt x="30" y="59"/>
                      <a:pt x="2111" y="2235"/>
                      <a:pt x="4081" y="4433"/>
                    </a:cubicBezTo>
                    <a:cubicBezTo>
                      <a:pt x="4086" y="4438"/>
                      <a:pt x="4092" y="4441"/>
                      <a:pt x="4098" y="4441"/>
                    </a:cubicBezTo>
                    <a:cubicBezTo>
                      <a:pt x="4103" y="4441"/>
                      <a:pt x="4107" y="4439"/>
                      <a:pt x="4112" y="4435"/>
                    </a:cubicBezTo>
                    <a:cubicBezTo>
                      <a:pt x="4121" y="4427"/>
                      <a:pt x="4121" y="4413"/>
                      <a:pt x="4114" y="4406"/>
                    </a:cubicBezTo>
                    <a:cubicBezTo>
                      <a:pt x="2143" y="2204"/>
                      <a:pt x="62" y="29"/>
                      <a:pt x="41" y="7"/>
                    </a:cubicBezTo>
                    <a:cubicBezTo>
                      <a:pt x="36" y="2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14;p38">
                <a:extLst>
                  <a:ext uri="{FF2B5EF4-FFF2-40B4-BE49-F238E27FC236}">
                    <a16:creationId xmlns:a16="http://schemas.microsoft.com/office/drawing/2014/main" id="{B096ED5E-F0BA-7F19-D828-8920034EC768}"/>
                  </a:ext>
                </a:extLst>
              </p:cNvPr>
              <p:cNvSpPr/>
              <p:nvPr/>
            </p:nvSpPr>
            <p:spPr>
              <a:xfrm>
                <a:off x="3491025" y="3153950"/>
                <a:ext cx="67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742" extrusionOk="0">
                    <a:moveTo>
                      <a:pt x="24" y="0"/>
                    </a:moveTo>
                    <a:cubicBezTo>
                      <a:pt x="24" y="0"/>
                      <a:pt x="23" y="1"/>
                      <a:pt x="22" y="1"/>
                    </a:cubicBezTo>
                    <a:cubicBezTo>
                      <a:pt x="10" y="2"/>
                      <a:pt x="1" y="13"/>
                      <a:pt x="2" y="25"/>
                    </a:cubicBezTo>
                    <a:cubicBezTo>
                      <a:pt x="5" y="45"/>
                      <a:pt x="227" y="2066"/>
                      <a:pt x="2" y="3717"/>
                    </a:cubicBezTo>
                    <a:cubicBezTo>
                      <a:pt x="1" y="3730"/>
                      <a:pt x="10" y="3740"/>
                      <a:pt x="20" y="3742"/>
                    </a:cubicBezTo>
                    <a:lnTo>
                      <a:pt x="23" y="3742"/>
                    </a:lnTo>
                    <a:cubicBezTo>
                      <a:pt x="34" y="3742"/>
                      <a:pt x="43" y="3734"/>
                      <a:pt x="45" y="3723"/>
                    </a:cubicBezTo>
                    <a:cubicBezTo>
                      <a:pt x="270" y="2066"/>
                      <a:pt x="48" y="40"/>
                      <a:pt x="45" y="19"/>
                    </a:cubicBezTo>
                    <a:cubicBezTo>
                      <a:pt x="43" y="9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15;p38">
                <a:extLst>
                  <a:ext uri="{FF2B5EF4-FFF2-40B4-BE49-F238E27FC236}">
                    <a16:creationId xmlns:a16="http://schemas.microsoft.com/office/drawing/2014/main" id="{3A16E7B7-B0E6-97B4-3DFF-26DF8D24D26B}"/>
                  </a:ext>
                </a:extLst>
              </p:cNvPr>
              <p:cNvSpPr/>
              <p:nvPr/>
            </p:nvSpPr>
            <p:spPr>
              <a:xfrm>
                <a:off x="3491000" y="3210375"/>
                <a:ext cx="37850" cy="57800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2312" extrusionOk="0">
                    <a:moveTo>
                      <a:pt x="1489" y="1"/>
                    </a:moveTo>
                    <a:cubicBezTo>
                      <a:pt x="1481" y="1"/>
                      <a:pt x="1474" y="6"/>
                      <a:pt x="1469" y="14"/>
                    </a:cubicBezTo>
                    <a:cubicBezTo>
                      <a:pt x="1465" y="25"/>
                      <a:pt x="920" y="1213"/>
                      <a:pt x="8" y="2275"/>
                    </a:cubicBezTo>
                    <a:cubicBezTo>
                      <a:pt x="0" y="2284"/>
                      <a:pt x="2" y="2298"/>
                      <a:pt x="11" y="2306"/>
                    </a:cubicBezTo>
                    <a:cubicBezTo>
                      <a:pt x="15" y="2309"/>
                      <a:pt x="20" y="2312"/>
                      <a:pt x="24" y="2312"/>
                    </a:cubicBezTo>
                    <a:cubicBezTo>
                      <a:pt x="31" y="2312"/>
                      <a:pt x="37" y="2309"/>
                      <a:pt x="41" y="2304"/>
                    </a:cubicBezTo>
                    <a:cubicBezTo>
                      <a:pt x="959" y="1237"/>
                      <a:pt x="1504" y="43"/>
                      <a:pt x="1509" y="31"/>
                    </a:cubicBezTo>
                    <a:cubicBezTo>
                      <a:pt x="1514" y="20"/>
                      <a:pt x="1509" y="8"/>
                      <a:pt x="1498" y="3"/>
                    </a:cubicBezTo>
                    <a:cubicBezTo>
                      <a:pt x="1495" y="2"/>
                      <a:pt x="1492" y="1"/>
                      <a:pt x="1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16;p38">
                <a:extLst>
                  <a:ext uri="{FF2B5EF4-FFF2-40B4-BE49-F238E27FC236}">
                    <a16:creationId xmlns:a16="http://schemas.microsoft.com/office/drawing/2014/main" id="{5EAD74B2-E5AE-F710-5606-EF71F71E0169}"/>
                  </a:ext>
                </a:extLst>
              </p:cNvPr>
              <p:cNvSpPr/>
              <p:nvPr/>
            </p:nvSpPr>
            <p:spPr>
              <a:xfrm>
                <a:off x="3606750" y="3366550"/>
                <a:ext cx="5492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9" extrusionOk="0">
                    <a:moveTo>
                      <a:pt x="25" y="1"/>
                    </a:moveTo>
                    <a:cubicBezTo>
                      <a:pt x="20" y="1"/>
                      <a:pt x="15" y="3"/>
                      <a:pt x="10" y="6"/>
                    </a:cubicBezTo>
                    <a:cubicBezTo>
                      <a:pt x="3" y="14"/>
                      <a:pt x="1" y="28"/>
                      <a:pt x="10" y="37"/>
                    </a:cubicBezTo>
                    <a:cubicBezTo>
                      <a:pt x="976" y="1083"/>
                      <a:pt x="1698" y="1815"/>
                      <a:pt x="2158" y="2212"/>
                    </a:cubicBezTo>
                    <a:cubicBezTo>
                      <a:pt x="2163" y="2216"/>
                      <a:pt x="2167" y="2219"/>
                      <a:pt x="2172" y="2219"/>
                    </a:cubicBezTo>
                    <a:lnTo>
                      <a:pt x="2172" y="2217"/>
                    </a:lnTo>
                    <a:cubicBezTo>
                      <a:pt x="2178" y="2217"/>
                      <a:pt x="2184" y="2216"/>
                      <a:pt x="2189" y="2211"/>
                    </a:cubicBezTo>
                    <a:cubicBezTo>
                      <a:pt x="2196" y="2202"/>
                      <a:pt x="2195" y="2188"/>
                      <a:pt x="2187" y="2180"/>
                    </a:cubicBezTo>
                    <a:cubicBezTo>
                      <a:pt x="1729" y="1784"/>
                      <a:pt x="1005" y="1052"/>
                      <a:pt x="41" y="8"/>
                    </a:cubicBezTo>
                    <a:cubicBezTo>
                      <a:pt x="37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17;p38">
                <a:extLst>
                  <a:ext uri="{FF2B5EF4-FFF2-40B4-BE49-F238E27FC236}">
                    <a16:creationId xmlns:a16="http://schemas.microsoft.com/office/drawing/2014/main" id="{74B66207-781C-E077-67FB-D0CB0B6A227D}"/>
                  </a:ext>
                </a:extLst>
              </p:cNvPr>
              <p:cNvSpPr/>
              <p:nvPr/>
            </p:nvSpPr>
            <p:spPr>
              <a:xfrm>
                <a:off x="3576175" y="3332825"/>
                <a:ext cx="8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47" extrusionOk="0">
                    <a:moveTo>
                      <a:pt x="26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5"/>
                      <a:pt x="1" y="28"/>
                      <a:pt x="10" y="36"/>
                    </a:cubicBezTo>
                    <a:cubicBezTo>
                      <a:pt x="99" y="137"/>
                      <a:pt x="190" y="238"/>
                      <a:pt x="281" y="340"/>
                    </a:cubicBezTo>
                    <a:cubicBezTo>
                      <a:pt x="285" y="345"/>
                      <a:pt x="291" y="346"/>
                      <a:pt x="297" y="346"/>
                    </a:cubicBezTo>
                    <a:cubicBezTo>
                      <a:pt x="302" y="346"/>
                      <a:pt x="307" y="345"/>
                      <a:pt x="311" y="342"/>
                    </a:cubicBezTo>
                    <a:cubicBezTo>
                      <a:pt x="320" y="333"/>
                      <a:pt x="320" y="320"/>
                      <a:pt x="313" y="311"/>
                    </a:cubicBezTo>
                    <a:cubicBezTo>
                      <a:pt x="221" y="209"/>
                      <a:pt x="131" y="108"/>
                      <a:pt x="42" y="8"/>
                    </a:cubicBezTo>
                    <a:cubicBezTo>
                      <a:pt x="37" y="3"/>
                      <a:pt x="31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18;p38">
                <a:extLst>
                  <a:ext uri="{FF2B5EF4-FFF2-40B4-BE49-F238E27FC236}">
                    <a16:creationId xmlns:a16="http://schemas.microsoft.com/office/drawing/2014/main" id="{357B7D5A-71EA-39CC-C62C-39213E442F89}"/>
                  </a:ext>
                </a:extLst>
              </p:cNvPr>
              <p:cNvSpPr/>
              <p:nvPr/>
            </p:nvSpPr>
            <p:spPr>
              <a:xfrm>
                <a:off x="3517200" y="3265475"/>
                <a:ext cx="47050" cy="536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2146" extrusionOk="0">
                    <a:moveTo>
                      <a:pt x="25" y="1"/>
                    </a:moveTo>
                    <a:cubicBezTo>
                      <a:pt x="20" y="1"/>
                      <a:pt x="15" y="2"/>
                      <a:pt x="12" y="5"/>
                    </a:cubicBezTo>
                    <a:cubicBezTo>
                      <a:pt x="2" y="13"/>
                      <a:pt x="1" y="27"/>
                      <a:pt x="8" y="36"/>
                    </a:cubicBezTo>
                    <a:cubicBezTo>
                      <a:pt x="18" y="45"/>
                      <a:pt x="822" y="985"/>
                      <a:pt x="1842" y="2138"/>
                    </a:cubicBezTo>
                    <a:cubicBezTo>
                      <a:pt x="1846" y="2143"/>
                      <a:pt x="1851" y="2146"/>
                      <a:pt x="1857" y="2146"/>
                    </a:cubicBezTo>
                    <a:lnTo>
                      <a:pt x="1857" y="2144"/>
                    </a:lnTo>
                    <a:cubicBezTo>
                      <a:pt x="1861" y="2144"/>
                      <a:pt x="1868" y="2143"/>
                      <a:pt x="1871" y="2140"/>
                    </a:cubicBezTo>
                    <a:cubicBezTo>
                      <a:pt x="1880" y="2132"/>
                      <a:pt x="1881" y="2118"/>
                      <a:pt x="1874" y="2109"/>
                    </a:cubicBezTo>
                    <a:cubicBezTo>
                      <a:pt x="854" y="958"/>
                      <a:pt x="50" y="18"/>
                      <a:pt x="42" y="9"/>
                    </a:cubicBezTo>
                    <a:cubicBezTo>
                      <a:pt x="38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19;p38">
                <a:extLst>
                  <a:ext uri="{FF2B5EF4-FFF2-40B4-BE49-F238E27FC236}">
                    <a16:creationId xmlns:a16="http://schemas.microsoft.com/office/drawing/2014/main" id="{1104F796-51C3-9AD7-C643-276E50CF7109}"/>
                  </a:ext>
                </a:extLst>
              </p:cNvPr>
              <p:cNvSpPr/>
              <p:nvPr/>
            </p:nvSpPr>
            <p:spPr>
              <a:xfrm>
                <a:off x="3948575" y="2693950"/>
                <a:ext cx="61375" cy="635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42" extrusionOk="0">
                    <a:moveTo>
                      <a:pt x="1521" y="0"/>
                    </a:moveTo>
                    <a:cubicBezTo>
                      <a:pt x="1211" y="0"/>
                      <a:pt x="870" y="152"/>
                      <a:pt x="589" y="426"/>
                    </a:cubicBezTo>
                    <a:cubicBezTo>
                      <a:pt x="508" y="504"/>
                      <a:pt x="433" y="592"/>
                      <a:pt x="365" y="689"/>
                    </a:cubicBezTo>
                    <a:cubicBezTo>
                      <a:pt x="102" y="1060"/>
                      <a:pt x="1" y="1482"/>
                      <a:pt x="57" y="1831"/>
                    </a:cubicBezTo>
                    <a:cubicBezTo>
                      <a:pt x="73" y="1929"/>
                      <a:pt x="102" y="2020"/>
                      <a:pt x="141" y="2103"/>
                    </a:cubicBezTo>
                    <a:cubicBezTo>
                      <a:pt x="201" y="2222"/>
                      <a:pt x="284" y="2325"/>
                      <a:pt x="392" y="2401"/>
                    </a:cubicBezTo>
                    <a:cubicBezTo>
                      <a:pt x="484" y="2465"/>
                      <a:pt x="588" y="2507"/>
                      <a:pt x="696" y="2528"/>
                    </a:cubicBezTo>
                    <a:cubicBezTo>
                      <a:pt x="748" y="2537"/>
                      <a:pt x="801" y="2542"/>
                      <a:pt x="856" y="2542"/>
                    </a:cubicBezTo>
                    <a:cubicBezTo>
                      <a:pt x="1006" y="2542"/>
                      <a:pt x="1165" y="2506"/>
                      <a:pt x="1319" y="2438"/>
                    </a:cubicBezTo>
                    <a:cubicBezTo>
                      <a:pt x="1438" y="2386"/>
                      <a:pt x="1554" y="2315"/>
                      <a:pt x="1663" y="2228"/>
                    </a:cubicBezTo>
                    <a:cubicBezTo>
                      <a:pt x="1791" y="2126"/>
                      <a:pt x="1910" y="2001"/>
                      <a:pt x="2014" y="1854"/>
                    </a:cubicBezTo>
                    <a:cubicBezTo>
                      <a:pt x="2455" y="1230"/>
                      <a:pt x="2442" y="464"/>
                      <a:pt x="1987" y="141"/>
                    </a:cubicBezTo>
                    <a:cubicBezTo>
                      <a:pt x="1850" y="46"/>
                      <a:pt x="1690" y="0"/>
                      <a:pt x="152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20;p38">
                <a:extLst>
                  <a:ext uri="{FF2B5EF4-FFF2-40B4-BE49-F238E27FC236}">
                    <a16:creationId xmlns:a16="http://schemas.microsoft.com/office/drawing/2014/main" id="{FC6E4061-74ED-9513-1E99-818C959C01EB}"/>
                  </a:ext>
                </a:extLst>
              </p:cNvPr>
              <p:cNvSpPr/>
              <p:nvPr/>
            </p:nvSpPr>
            <p:spPr>
              <a:xfrm>
                <a:off x="3819975" y="2667175"/>
                <a:ext cx="146025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6494" extrusionOk="0">
                    <a:moveTo>
                      <a:pt x="919" y="0"/>
                    </a:moveTo>
                    <a:cubicBezTo>
                      <a:pt x="881" y="153"/>
                      <a:pt x="842" y="301"/>
                      <a:pt x="807" y="448"/>
                    </a:cubicBezTo>
                    <a:cubicBezTo>
                      <a:pt x="0" y="3737"/>
                      <a:pt x="109" y="5288"/>
                      <a:pt x="365" y="5981"/>
                    </a:cubicBezTo>
                    <a:cubicBezTo>
                      <a:pt x="471" y="6268"/>
                      <a:pt x="738" y="6464"/>
                      <a:pt x="1043" y="6481"/>
                    </a:cubicBezTo>
                    <a:cubicBezTo>
                      <a:pt x="1200" y="6490"/>
                      <a:pt x="1352" y="6494"/>
                      <a:pt x="1500" y="6494"/>
                    </a:cubicBezTo>
                    <a:cubicBezTo>
                      <a:pt x="1947" y="6494"/>
                      <a:pt x="2350" y="6455"/>
                      <a:pt x="2711" y="6386"/>
                    </a:cubicBezTo>
                    <a:cubicBezTo>
                      <a:pt x="3376" y="6259"/>
                      <a:pt x="3903" y="6030"/>
                      <a:pt x="4321" y="5755"/>
                    </a:cubicBezTo>
                    <a:cubicBezTo>
                      <a:pt x="4568" y="5591"/>
                      <a:pt x="4778" y="5411"/>
                      <a:pt x="4954" y="5226"/>
                    </a:cubicBezTo>
                    <a:cubicBezTo>
                      <a:pt x="5577" y="4568"/>
                      <a:pt x="5784" y="3851"/>
                      <a:pt x="5840" y="3597"/>
                    </a:cubicBezTo>
                    <a:cubicBezTo>
                      <a:pt x="5730" y="3578"/>
                      <a:pt x="5628" y="3536"/>
                      <a:pt x="5536" y="3472"/>
                    </a:cubicBezTo>
                    <a:cubicBezTo>
                      <a:pt x="5428" y="3396"/>
                      <a:pt x="5343" y="3293"/>
                      <a:pt x="5285" y="3174"/>
                    </a:cubicBezTo>
                    <a:cubicBezTo>
                      <a:pt x="5244" y="3090"/>
                      <a:pt x="5217" y="2998"/>
                      <a:pt x="5201" y="2902"/>
                    </a:cubicBezTo>
                    <a:cubicBezTo>
                      <a:pt x="5201" y="2902"/>
                      <a:pt x="4995" y="2877"/>
                      <a:pt x="4677" y="2631"/>
                    </a:cubicBezTo>
                    <a:cubicBezTo>
                      <a:pt x="4617" y="2584"/>
                      <a:pt x="4597" y="2503"/>
                      <a:pt x="4629" y="2434"/>
                    </a:cubicBezTo>
                    <a:cubicBezTo>
                      <a:pt x="4718" y="2238"/>
                      <a:pt x="4798" y="2072"/>
                      <a:pt x="4860" y="1943"/>
                    </a:cubicBezTo>
                    <a:cubicBezTo>
                      <a:pt x="4946" y="1767"/>
                      <a:pt x="4999" y="1666"/>
                      <a:pt x="4999" y="1666"/>
                    </a:cubicBezTo>
                    <a:cubicBezTo>
                      <a:pt x="4999" y="1666"/>
                      <a:pt x="2625" y="1431"/>
                      <a:pt x="91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21;p38">
                <a:extLst>
                  <a:ext uri="{FF2B5EF4-FFF2-40B4-BE49-F238E27FC236}">
                    <a16:creationId xmlns:a16="http://schemas.microsoft.com/office/drawing/2014/main" id="{BF8AFA59-C77B-2937-3694-1F12F627FF84}"/>
                  </a:ext>
                </a:extLst>
              </p:cNvPr>
              <p:cNvSpPr/>
              <p:nvPr/>
            </p:nvSpPr>
            <p:spPr>
              <a:xfrm>
                <a:off x="3955875" y="2701075"/>
                <a:ext cx="38175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864" extrusionOk="0">
                    <a:moveTo>
                      <a:pt x="1147" y="0"/>
                    </a:moveTo>
                    <a:cubicBezTo>
                      <a:pt x="910" y="0"/>
                      <a:pt x="647" y="114"/>
                      <a:pt x="426" y="329"/>
                    </a:cubicBezTo>
                    <a:cubicBezTo>
                      <a:pt x="363" y="390"/>
                      <a:pt x="305" y="459"/>
                      <a:pt x="253" y="532"/>
                    </a:cubicBezTo>
                    <a:cubicBezTo>
                      <a:pt x="89" y="765"/>
                      <a:pt x="1" y="1031"/>
                      <a:pt x="5" y="1280"/>
                    </a:cubicBezTo>
                    <a:cubicBezTo>
                      <a:pt x="10" y="1532"/>
                      <a:pt x="108" y="1738"/>
                      <a:pt x="281" y="1861"/>
                    </a:cubicBezTo>
                    <a:cubicBezTo>
                      <a:pt x="284" y="1864"/>
                      <a:pt x="288" y="1864"/>
                      <a:pt x="293" y="1864"/>
                    </a:cubicBezTo>
                    <a:cubicBezTo>
                      <a:pt x="299" y="1864"/>
                      <a:pt x="305" y="1861"/>
                      <a:pt x="310" y="1855"/>
                    </a:cubicBezTo>
                    <a:cubicBezTo>
                      <a:pt x="317" y="1845"/>
                      <a:pt x="314" y="1832"/>
                      <a:pt x="305" y="1824"/>
                    </a:cubicBezTo>
                    <a:cubicBezTo>
                      <a:pt x="143" y="1711"/>
                      <a:pt x="53" y="1517"/>
                      <a:pt x="48" y="1278"/>
                    </a:cubicBezTo>
                    <a:cubicBezTo>
                      <a:pt x="45" y="1038"/>
                      <a:pt x="131" y="781"/>
                      <a:pt x="288" y="557"/>
                    </a:cubicBezTo>
                    <a:cubicBezTo>
                      <a:pt x="339" y="485"/>
                      <a:pt x="395" y="419"/>
                      <a:pt x="456" y="359"/>
                    </a:cubicBezTo>
                    <a:cubicBezTo>
                      <a:pt x="669" y="153"/>
                      <a:pt x="920" y="43"/>
                      <a:pt x="1147" y="43"/>
                    </a:cubicBezTo>
                    <a:cubicBezTo>
                      <a:pt x="1272" y="43"/>
                      <a:pt x="1391" y="77"/>
                      <a:pt x="1490" y="147"/>
                    </a:cubicBezTo>
                    <a:cubicBezTo>
                      <a:pt x="1493" y="149"/>
                      <a:pt x="1498" y="150"/>
                      <a:pt x="1502" y="150"/>
                    </a:cubicBezTo>
                    <a:cubicBezTo>
                      <a:pt x="1508" y="150"/>
                      <a:pt x="1515" y="147"/>
                      <a:pt x="1519" y="141"/>
                    </a:cubicBezTo>
                    <a:cubicBezTo>
                      <a:pt x="1527" y="132"/>
                      <a:pt x="1523" y="118"/>
                      <a:pt x="1514" y="112"/>
                    </a:cubicBezTo>
                    <a:cubicBezTo>
                      <a:pt x="1408" y="37"/>
                      <a:pt x="1281" y="0"/>
                      <a:pt x="114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22;p38">
                <a:extLst>
                  <a:ext uri="{FF2B5EF4-FFF2-40B4-BE49-F238E27FC236}">
                    <a16:creationId xmlns:a16="http://schemas.microsoft.com/office/drawing/2014/main" id="{900B4750-6EB5-6B6F-A2C1-03D81B01A3C7}"/>
                  </a:ext>
                </a:extLst>
              </p:cNvPr>
              <p:cNvSpPr/>
              <p:nvPr/>
            </p:nvSpPr>
            <p:spPr>
              <a:xfrm>
                <a:off x="3958750" y="2717775"/>
                <a:ext cx="352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676" extrusionOk="0">
                    <a:moveTo>
                      <a:pt x="506" y="0"/>
                    </a:moveTo>
                    <a:cubicBezTo>
                      <a:pt x="244" y="0"/>
                      <a:pt x="31" y="78"/>
                      <a:pt x="17" y="83"/>
                    </a:cubicBezTo>
                    <a:cubicBezTo>
                      <a:pt x="7" y="87"/>
                      <a:pt x="0" y="100"/>
                      <a:pt x="5" y="110"/>
                    </a:cubicBezTo>
                    <a:cubicBezTo>
                      <a:pt x="9" y="119"/>
                      <a:pt x="17" y="124"/>
                      <a:pt x="25" y="124"/>
                    </a:cubicBezTo>
                    <a:cubicBezTo>
                      <a:pt x="28" y="124"/>
                      <a:pt x="30" y="124"/>
                      <a:pt x="32" y="123"/>
                    </a:cubicBezTo>
                    <a:cubicBezTo>
                      <a:pt x="36" y="122"/>
                      <a:pt x="248" y="44"/>
                      <a:pt x="506" y="44"/>
                    </a:cubicBezTo>
                    <a:cubicBezTo>
                      <a:pt x="643" y="44"/>
                      <a:pt x="794" y="66"/>
                      <a:pt x="933" y="133"/>
                    </a:cubicBezTo>
                    <a:cubicBezTo>
                      <a:pt x="1136" y="231"/>
                      <a:pt x="1283" y="408"/>
                      <a:pt x="1366" y="661"/>
                    </a:cubicBezTo>
                    <a:cubicBezTo>
                      <a:pt x="1369" y="670"/>
                      <a:pt x="1378" y="674"/>
                      <a:pt x="1387" y="674"/>
                    </a:cubicBezTo>
                    <a:lnTo>
                      <a:pt x="1386" y="676"/>
                    </a:lnTo>
                    <a:cubicBezTo>
                      <a:pt x="1389" y="676"/>
                      <a:pt x="1390" y="674"/>
                      <a:pt x="1393" y="674"/>
                    </a:cubicBezTo>
                    <a:cubicBezTo>
                      <a:pt x="1404" y="670"/>
                      <a:pt x="1410" y="658"/>
                      <a:pt x="1407" y="647"/>
                    </a:cubicBezTo>
                    <a:cubicBezTo>
                      <a:pt x="1320" y="382"/>
                      <a:pt x="1165" y="197"/>
                      <a:pt x="951" y="93"/>
                    </a:cubicBezTo>
                    <a:cubicBezTo>
                      <a:pt x="805" y="23"/>
                      <a:pt x="648" y="0"/>
                      <a:pt x="506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23;p38">
                <a:extLst>
                  <a:ext uri="{FF2B5EF4-FFF2-40B4-BE49-F238E27FC236}">
                    <a16:creationId xmlns:a16="http://schemas.microsoft.com/office/drawing/2014/main" id="{A7E1EDF3-7898-C6A9-ABE6-6EE7EC8E710C}"/>
                  </a:ext>
                </a:extLst>
              </p:cNvPr>
              <p:cNvSpPr/>
              <p:nvPr/>
            </p:nvSpPr>
            <p:spPr>
              <a:xfrm>
                <a:off x="3915400" y="2846525"/>
                <a:ext cx="167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6" extrusionOk="0">
                    <a:moveTo>
                      <a:pt x="669" y="1"/>
                    </a:moveTo>
                    <a:cubicBezTo>
                      <a:pt x="300" y="331"/>
                      <a:pt x="45" y="635"/>
                      <a:pt x="1" y="746"/>
                    </a:cubicBezTo>
                    <a:cubicBezTo>
                      <a:pt x="88" y="733"/>
                      <a:pt x="339" y="616"/>
                      <a:pt x="649" y="460"/>
                    </a:cubicBezTo>
                    <a:cubicBezTo>
                      <a:pt x="655" y="403"/>
                      <a:pt x="660" y="345"/>
                      <a:pt x="663" y="287"/>
                    </a:cubicBezTo>
                    <a:cubicBezTo>
                      <a:pt x="667" y="192"/>
                      <a:pt x="669" y="97"/>
                      <a:pt x="669" y="3"/>
                    </a:cubicBezTo>
                    <a:lnTo>
                      <a:pt x="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924;p38">
                <a:extLst>
                  <a:ext uri="{FF2B5EF4-FFF2-40B4-BE49-F238E27FC236}">
                    <a16:creationId xmlns:a16="http://schemas.microsoft.com/office/drawing/2014/main" id="{91C8D82E-F4BD-A7CB-B17C-B15DBE4558C5}"/>
                  </a:ext>
                </a:extLst>
              </p:cNvPr>
              <p:cNvSpPr/>
              <p:nvPr/>
            </p:nvSpPr>
            <p:spPr>
              <a:xfrm>
                <a:off x="4012875" y="2813050"/>
                <a:ext cx="10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67" extrusionOk="0">
                    <a:moveTo>
                      <a:pt x="0" y="1"/>
                    </a:moveTo>
                    <a:cubicBezTo>
                      <a:pt x="46" y="114"/>
                      <a:pt x="89" y="215"/>
                      <a:pt x="126" y="303"/>
                    </a:cubicBezTo>
                    <a:cubicBezTo>
                      <a:pt x="152" y="365"/>
                      <a:pt x="175" y="420"/>
                      <a:pt x="194" y="467"/>
                    </a:cubicBezTo>
                    <a:cubicBezTo>
                      <a:pt x="347" y="404"/>
                      <a:pt x="438" y="342"/>
                      <a:pt x="425" y="276"/>
                    </a:cubicBezTo>
                    <a:cubicBezTo>
                      <a:pt x="404" y="169"/>
                      <a:pt x="277" y="4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25;p38">
                <a:extLst>
                  <a:ext uri="{FF2B5EF4-FFF2-40B4-BE49-F238E27FC236}">
                    <a16:creationId xmlns:a16="http://schemas.microsoft.com/office/drawing/2014/main" id="{9E2C503E-2571-D4CC-2B02-8B54D831AF4A}"/>
                  </a:ext>
                </a:extLst>
              </p:cNvPr>
              <p:cNvSpPr/>
              <p:nvPr/>
            </p:nvSpPr>
            <p:spPr>
              <a:xfrm>
                <a:off x="3927975" y="2749650"/>
                <a:ext cx="89775" cy="108375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4335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3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131" y="3248"/>
                      <a:pt x="163" y="3560"/>
                      <a:pt x="166" y="3878"/>
                    </a:cubicBezTo>
                    <a:cubicBezTo>
                      <a:pt x="166" y="3972"/>
                      <a:pt x="164" y="4067"/>
                      <a:pt x="160" y="4162"/>
                    </a:cubicBezTo>
                    <a:cubicBezTo>
                      <a:pt x="157" y="4220"/>
                      <a:pt x="152" y="4278"/>
                      <a:pt x="147" y="4335"/>
                    </a:cubicBezTo>
                    <a:cubicBezTo>
                      <a:pt x="453" y="4182"/>
                      <a:pt x="820" y="3992"/>
                      <a:pt x="1150" y="3827"/>
                    </a:cubicBezTo>
                    <a:cubicBezTo>
                      <a:pt x="1401" y="3702"/>
                      <a:pt x="1630" y="3592"/>
                      <a:pt x="1796" y="3524"/>
                    </a:cubicBezTo>
                    <a:cubicBezTo>
                      <a:pt x="1858" y="3498"/>
                      <a:pt x="1933" y="3474"/>
                      <a:pt x="2013" y="3448"/>
                    </a:cubicBezTo>
                    <a:cubicBezTo>
                      <a:pt x="2494" y="3297"/>
                      <a:pt x="3220" y="3153"/>
                      <a:pt x="3590" y="3003"/>
                    </a:cubicBezTo>
                    <a:cubicBezTo>
                      <a:pt x="3571" y="2956"/>
                      <a:pt x="3548" y="2901"/>
                      <a:pt x="3522" y="2839"/>
                    </a:cubicBezTo>
                    <a:cubicBezTo>
                      <a:pt x="3485" y="2751"/>
                      <a:pt x="3442" y="2650"/>
                      <a:pt x="3396" y="2537"/>
                    </a:cubicBezTo>
                    <a:cubicBezTo>
                      <a:pt x="3139" y="1908"/>
                      <a:pt x="2763" y="954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26;p38">
                <a:extLst>
                  <a:ext uri="{FF2B5EF4-FFF2-40B4-BE49-F238E27FC236}">
                    <a16:creationId xmlns:a16="http://schemas.microsoft.com/office/drawing/2014/main" id="{C1C0C594-BD5D-0A3B-8AB5-E72E4685D7A3}"/>
                  </a:ext>
                </a:extLst>
              </p:cNvPr>
              <p:cNvSpPr/>
              <p:nvPr/>
            </p:nvSpPr>
            <p:spPr>
              <a:xfrm>
                <a:off x="4060350" y="2897875"/>
                <a:ext cx="362675" cy="590200"/>
              </a:xfrm>
              <a:custGeom>
                <a:avLst/>
                <a:gdLst/>
                <a:ahLst/>
                <a:cxnLst/>
                <a:rect l="l" t="t" r="r" b="b"/>
                <a:pathLst>
                  <a:path w="14507" h="23608" extrusionOk="0">
                    <a:moveTo>
                      <a:pt x="3186" y="0"/>
                    </a:moveTo>
                    <a:cubicBezTo>
                      <a:pt x="2131" y="902"/>
                      <a:pt x="1555" y="1966"/>
                      <a:pt x="1555" y="1966"/>
                    </a:cubicBezTo>
                    <a:cubicBezTo>
                      <a:pt x="1555" y="1966"/>
                      <a:pt x="0" y="5148"/>
                      <a:pt x="2420" y="8082"/>
                    </a:cubicBezTo>
                    <a:cubicBezTo>
                      <a:pt x="2498" y="8175"/>
                      <a:pt x="2573" y="8268"/>
                      <a:pt x="2647" y="8357"/>
                    </a:cubicBezTo>
                    <a:cubicBezTo>
                      <a:pt x="4873" y="11075"/>
                      <a:pt x="5351" y="11964"/>
                      <a:pt x="5351" y="11964"/>
                    </a:cubicBezTo>
                    <a:cubicBezTo>
                      <a:pt x="5351" y="11964"/>
                      <a:pt x="5159" y="13476"/>
                      <a:pt x="5692" y="14691"/>
                    </a:cubicBezTo>
                    <a:cubicBezTo>
                      <a:pt x="6224" y="15907"/>
                      <a:pt x="7909" y="18336"/>
                      <a:pt x="8910" y="19999"/>
                    </a:cubicBezTo>
                    <a:cubicBezTo>
                      <a:pt x="8677" y="21172"/>
                      <a:pt x="7733" y="23452"/>
                      <a:pt x="12237" y="23607"/>
                    </a:cubicBezTo>
                    <a:cubicBezTo>
                      <a:pt x="12217" y="23571"/>
                      <a:pt x="12199" y="23534"/>
                      <a:pt x="12181" y="23500"/>
                    </a:cubicBezTo>
                    <a:cubicBezTo>
                      <a:pt x="12181" y="23500"/>
                      <a:pt x="10129" y="23487"/>
                      <a:pt x="10100" y="22991"/>
                    </a:cubicBezTo>
                    <a:cubicBezTo>
                      <a:pt x="10095" y="22944"/>
                      <a:pt x="10187" y="22930"/>
                      <a:pt x="10369" y="22930"/>
                    </a:cubicBezTo>
                    <a:cubicBezTo>
                      <a:pt x="10650" y="22930"/>
                      <a:pt x="11143" y="22964"/>
                      <a:pt x="11817" y="22964"/>
                    </a:cubicBezTo>
                    <a:cubicBezTo>
                      <a:pt x="11843" y="22964"/>
                      <a:pt x="11870" y="22964"/>
                      <a:pt x="11896" y="22964"/>
                    </a:cubicBezTo>
                    <a:cubicBezTo>
                      <a:pt x="12483" y="22962"/>
                      <a:pt x="13200" y="22933"/>
                      <a:pt x="14031" y="22835"/>
                    </a:cubicBezTo>
                    <a:cubicBezTo>
                      <a:pt x="14506" y="22730"/>
                      <a:pt x="14147" y="21817"/>
                      <a:pt x="13700" y="21487"/>
                    </a:cubicBezTo>
                    <a:cubicBezTo>
                      <a:pt x="13254" y="21157"/>
                      <a:pt x="10763" y="16669"/>
                      <a:pt x="9407" y="12789"/>
                    </a:cubicBezTo>
                    <a:cubicBezTo>
                      <a:pt x="8053" y="8910"/>
                      <a:pt x="6146" y="1329"/>
                      <a:pt x="31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927;p38">
                <a:extLst>
                  <a:ext uri="{FF2B5EF4-FFF2-40B4-BE49-F238E27FC236}">
                    <a16:creationId xmlns:a16="http://schemas.microsoft.com/office/drawing/2014/main" id="{B9B40379-B38B-1207-4783-68855FD75244}"/>
                  </a:ext>
                </a:extLst>
              </p:cNvPr>
              <p:cNvSpPr/>
              <p:nvPr/>
            </p:nvSpPr>
            <p:spPr>
              <a:xfrm>
                <a:off x="4312700" y="3471125"/>
                <a:ext cx="5217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571" extrusionOk="0">
                    <a:moveTo>
                      <a:pt x="275" y="0"/>
                    </a:moveTo>
                    <a:cubicBezTo>
                      <a:pt x="93" y="0"/>
                      <a:pt x="1" y="14"/>
                      <a:pt x="6" y="61"/>
                    </a:cubicBezTo>
                    <a:cubicBezTo>
                      <a:pt x="35" y="557"/>
                      <a:pt x="2087" y="570"/>
                      <a:pt x="2087" y="570"/>
                    </a:cubicBezTo>
                    <a:cubicBezTo>
                      <a:pt x="1975" y="358"/>
                      <a:pt x="1876" y="171"/>
                      <a:pt x="1802" y="34"/>
                    </a:cubicBezTo>
                    <a:cubicBezTo>
                      <a:pt x="1776" y="34"/>
                      <a:pt x="1749" y="34"/>
                      <a:pt x="1723" y="34"/>
                    </a:cubicBezTo>
                    <a:cubicBezTo>
                      <a:pt x="1049" y="34"/>
                      <a:pt x="556" y="0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928;p38">
                <a:extLst>
                  <a:ext uri="{FF2B5EF4-FFF2-40B4-BE49-F238E27FC236}">
                    <a16:creationId xmlns:a16="http://schemas.microsoft.com/office/drawing/2014/main" id="{5CB942A1-0000-9D44-E4FB-790E5466D42F}"/>
                  </a:ext>
                </a:extLst>
              </p:cNvPr>
              <p:cNvSpPr/>
              <p:nvPr/>
            </p:nvSpPr>
            <p:spPr>
              <a:xfrm>
                <a:off x="4357750" y="3468750"/>
                <a:ext cx="183300" cy="99700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3988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6" y="214"/>
                      <a:pt x="101" y="318"/>
                      <a:pt x="162" y="435"/>
                    </a:cubicBezTo>
                    <a:cubicBezTo>
                      <a:pt x="201" y="506"/>
                      <a:pt x="242" y="584"/>
                      <a:pt x="285" y="665"/>
                    </a:cubicBezTo>
                    <a:cubicBezTo>
                      <a:pt x="303" y="701"/>
                      <a:pt x="321" y="736"/>
                      <a:pt x="341" y="772"/>
                    </a:cubicBezTo>
                    <a:cubicBezTo>
                      <a:pt x="684" y="1418"/>
                      <a:pt x="1119" y="2242"/>
                      <a:pt x="1300" y="2599"/>
                    </a:cubicBezTo>
                    <a:cubicBezTo>
                      <a:pt x="1184" y="3055"/>
                      <a:pt x="1126" y="3550"/>
                      <a:pt x="1514" y="3988"/>
                    </a:cubicBezTo>
                    <a:lnTo>
                      <a:pt x="7201" y="3988"/>
                    </a:lnTo>
                    <a:cubicBezTo>
                      <a:pt x="7201" y="3988"/>
                      <a:pt x="7331" y="3734"/>
                      <a:pt x="7211" y="3566"/>
                    </a:cubicBezTo>
                    <a:cubicBezTo>
                      <a:pt x="7209" y="3563"/>
                      <a:pt x="7207" y="3560"/>
                      <a:pt x="7204" y="3557"/>
                    </a:cubicBezTo>
                    <a:cubicBezTo>
                      <a:pt x="7186" y="3532"/>
                      <a:pt x="7163" y="3511"/>
                      <a:pt x="7134" y="3492"/>
                    </a:cubicBezTo>
                    <a:cubicBezTo>
                      <a:pt x="6891" y="3336"/>
                      <a:pt x="5105" y="3705"/>
                      <a:pt x="3251" y="2658"/>
                    </a:cubicBezTo>
                    <a:cubicBezTo>
                      <a:pt x="2595" y="1097"/>
                      <a:pt x="2324" y="453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29;p38">
                <a:extLst>
                  <a:ext uri="{FF2B5EF4-FFF2-40B4-BE49-F238E27FC236}">
                    <a16:creationId xmlns:a16="http://schemas.microsoft.com/office/drawing/2014/main" id="{E33AD87A-04F0-58D2-520C-EB77F72FC934}"/>
                  </a:ext>
                </a:extLst>
              </p:cNvPr>
              <p:cNvSpPr/>
              <p:nvPr/>
            </p:nvSpPr>
            <p:spPr>
              <a:xfrm>
                <a:off x="4357750" y="3468750"/>
                <a:ext cx="5532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435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5" y="214"/>
                      <a:pt x="101" y="318"/>
                      <a:pt x="162" y="435"/>
                    </a:cubicBezTo>
                    <a:cubicBezTo>
                      <a:pt x="457" y="416"/>
                      <a:pt x="1298" y="350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30;p38">
                <a:extLst>
                  <a:ext uri="{FF2B5EF4-FFF2-40B4-BE49-F238E27FC236}">
                    <a16:creationId xmlns:a16="http://schemas.microsoft.com/office/drawing/2014/main" id="{61064255-D466-6689-A73A-F63C8E1C804B}"/>
                  </a:ext>
                </a:extLst>
              </p:cNvPr>
              <p:cNvSpPr/>
              <p:nvPr/>
            </p:nvSpPr>
            <p:spPr>
              <a:xfrm>
                <a:off x="4537775" y="3557875"/>
                <a:ext cx="63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23" extrusionOk="0">
                    <a:moveTo>
                      <a:pt x="10" y="1"/>
                    </a:moveTo>
                    <a:cubicBezTo>
                      <a:pt x="130" y="169"/>
                      <a:pt x="0" y="423"/>
                      <a:pt x="0" y="423"/>
                    </a:cubicBezTo>
                    <a:lnTo>
                      <a:pt x="65" y="423"/>
                    </a:lnTo>
                    <a:cubicBezTo>
                      <a:pt x="176" y="423"/>
                      <a:pt x="254" y="311"/>
                      <a:pt x="217" y="206"/>
                    </a:cubicBezTo>
                    <a:cubicBezTo>
                      <a:pt x="185" y="112"/>
                      <a:pt x="124" y="21"/>
                      <a:pt x="1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31;p38">
                <a:extLst>
                  <a:ext uri="{FF2B5EF4-FFF2-40B4-BE49-F238E27FC236}">
                    <a16:creationId xmlns:a16="http://schemas.microsoft.com/office/drawing/2014/main" id="{D1912BA5-D1E7-99A7-AFC2-2596A5A49902}"/>
                  </a:ext>
                </a:extLst>
              </p:cNvPr>
              <p:cNvSpPr/>
              <p:nvPr/>
            </p:nvSpPr>
            <p:spPr>
              <a:xfrm>
                <a:off x="3442250" y="3388375"/>
                <a:ext cx="637225" cy="187950"/>
              </a:xfrm>
              <a:custGeom>
                <a:avLst/>
                <a:gdLst/>
                <a:ahLst/>
                <a:cxnLst/>
                <a:rect l="l" t="t" r="r" b="b"/>
                <a:pathLst>
                  <a:path w="25489" h="7518" extrusionOk="0">
                    <a:moveTo>
                      <a:pt x="19798" y="1"/>
                    </a:moveTo>
                    <a:cubicBezTo>
                      <a:pt x="19270" y="1"/>
                      <a:pt x="18712" y="47"/>
                      <a:pt x="18129" y="148"/>
                    </a:cubicBezTo>
                    <a:cubicBezTo>
                      <a:pt x="17898" y="188"/>
                      <a:pt x="17644" y="230"/>
                      <a:pt x="17372" y="274"/>
                    </a:cubicBezTo>
                    <a:cubicBezTo>
                      <a:pt x="17253" y="292"/>
                      <a:pt x="17129" y="312"/>
                      <a:pt x="17002" y="332"/>
                    </a:cubicBezTo>
                    <a:cubicBezTo>
                      <a:pt x="14423" y="737"/>
                      <a:pt x="10403" y="1271"/>
                      <a:pt x="7064" y="1697"/>
                    </a:cubicBezTo>
                    <a:cubicBezTo>
                      <a:pt x="5272" y="1927"/>
                      <a:pt x="3675" y="2125"/>
                      <a:pt x="2604" y="2255"/>
                    </a:cubicBezTo>
                    <a:cubicBezTo>
                      <a:pt x="1589" y="2378"/>
                      <a:pt x="713" y="3009"/>
                      <a:pt x="287" y="3916"/>
                    </a:cubicBezTo>
                    <a:cubicBezTo>
                      <a:pt x="264" y="3963"/>
                      <a:pt x="241" y="4013"/>
                      <a:pt x="221" y="4064"/>
                    </a:cubicBezTo>
                    <a:cubicBezTo>
                      <a:pt x="187" y="4148"/>
                      <a:pt x="157" y="4234"/>
                      <a:pt x="131" y="4321"/>
                    </a:cubicBezTo>
                    <a:cubicBezTo>
                      <a:pt x="47" y="4604"/>
                      <a:pt x="1" y="4914"/>
                      <a:pt x="16" y="5249"/>
                    </a:cubicBezTo>
                    <a:cubicBezTo>
                      <a:pt x="74" y="6519"/>
                      <a:pt x="658" y="7131"/>
                      <a:pt x="990" y="7378"/>
                    </a:cubicBezTo>
                    <a:cubicBezTo>
                      <a:pt x="1123" y="7478"/>
                      <a:pt x="1216" y="7518"/>
                      <a:pt x="1216" y="7518"/>
                    </a:cubicBezTo>
                    <a:lnTo>
                      <a:pt x="22278" y="7518"/>
                    </a:lnTo>
                    <a:cubicBezTo>
                      <a:pt x="22278" y="7518"/>
                      <a:pt x="25489" y="6637"/>
                      <a:pt x="25096" y="3119"/>
                    </a:cubicBezTo>
                    <a:cubicBezTo>
                      <a:pt x="25091" y="3095"/>
                      <a:pt x="25088" y="3070"/>
                      <a:pt x="25083" y="3046"/>
                    </a:cubicBezTo>
                    <a:cubicBezTo>
                      <a:pt x="24860" y="1772"/>
                      <a:pt x="23448" y="531"/>
                      <a:pt x="21283" y="132"/>
                    </a:cubicBezTo>
                    <a:cubicBezTo>
                      <a:pt x="20820" y="47"/>
                      <a:pt x="20324" y="1"/>
                      <a:pt x="197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32;p38">
                <a:extLst>
                  <a:ext uri="{FF2B5EF4-FFF2-40B4-BE49-F238E27FC236}">
                    <a16:creationId xmlns:a16="http://schemas.microsoft.com/office/drawing/2014/main" id="{D5F0731B-F96C-22DF-3FB1-C45DAC198252}"/>
                  </a:ext>
                </a:extLst>
              </p:cNvPr>
              <p:cNvSpPr/>
              <p:nvPr/>
            </p:nvSpPr>
            <p:spPr>
              <a:xfrm>
                <a:off x="3393025" y="3486250"/>
                <a:ext cx="79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615" extrusionOk="0">
                    <a:moveTo>
                      <a:pt x="2256" y="1"/>
                    </a:moveTo>
                    <a:lnTo>
                      <a:pt x="770" y="679"/>
                    </a:lnTo>
                    <a:cubicBezTo>
                      <a:pt x="412" y="843"/>
                      <a:pt x="155" y="1159"/>
                      <a:pt x="65" y="1533"/>
                    </a:cubicBezTo>
                    <a:cubicBezTo>
                      <a:pt x="52" y="1578"/>
                      <a:pt x="45" y="1624"/>
                      <a:pt x="39" y="1672"/>
                    </a:cubicBezTo>
                    <a:cubicBezTo>
                      <a:pt x="34" y="1702"/>
                      <a:pt x="31" y="1734"/>
                      <a:pt x="30" y="1765"/>
                    </a:cubicBezTo>
                    <a:cubicBezTo>
                      <a:pt x="0" y="2334"/>
                      <a:pt x="82" y="3087"/>
                      <a:pt x="588" y="3615"/>
                    </a:cubicBezTo>
                    <a:lnTo>
                      <a:pt x="676" y="3615"/>
                    </a:lnTo>
                    <a:cubicBezTo>
                      <a:pt x="925" y="3615"/>
                      <a:pt x="1198" y="3615"/>
                      <a:pt x="1470" y="3613"/>
                    </a:cubicBezTo>
                    <a:cubicBezTo>
                      <a:pt x="1857" y="3612"/>
                      <a:pt x="2239" y="3610"/>
                      <a:pt x="2545" y="3607"/>
                    </a:cubicBezTo>
                    <a:cubicBezTo>
                      <a:pt x="2924" y="3606"/>
                      <a:pt x="3185" y="3603"/>
                      <a:pt x="3185" y="3603"/>
                    </a:cubicBezTo>
                    <a:cubicBezTo>
                      <a:pt x="3185" y="3603"/>
                      <a:pt x="2066" y="3116"/>
                      <a:pt x="1985" y="1334"/>
                    </a:cubicBezTo>
                    <a:cubicBezTo>
                      <a:pt x="1970" y="999"/>
                      <a:pt x="2016" y="689"/>
                      <a:pt x="2100" y="406"/>
                    </a:cubicBezTo>
                    <a:cubicBezTo>
                      <a:pt x="2126" y="319"/>
                      <a:pt x="2156" y="233"/>
                      <a:pt x="2190" y="149"/>
                    </a:cubicBezTo>
                    <a:cubicBezTo>
                      <a:pt x="2210" y="98"/>
                      <a:pt x="2233" y="48"/>
                      <a:pt x="22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33;p38">
                <a:extLst>
                  <a:ext uri="{FF2B5EF4-FFF2-40B4-BE49-F238E27FC236}">
                    <a16:creationId xmlns:a16="http://schemas.microsoft.com/office/drawing/2014/main" id="{D5C17E87-9FD1-3E5B-50AA-D81A8B409061}"/>
                  </a:ext>
                </a:extLst>
              </p:cNvPr>
              <p:cNvSpPr/>
              <p:nvPr/>
            </p:nvSpPr>
            <p:spPr>
              <a:xfrm>
                <a:off x="3351750" y="3523000"/>
                <a:ext cx="55975" cy="536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145" extrusionOk="0">
                    <a:moveTo>
                      <a:pt x="942" y="0"/>
                    </a:moveTo>
                    <a:cubicBezTo>
                      <a:pt x="744" y="0"/>
                      <a:pt x="584" y="21"/>
                      <a:pt x="503" y="73"/>
                    </a:cubicBezTo>
                    <a:cubicBezTo>
                      <a:pt x="257" y="237"/>
                      <a:pt x="0" y="810"/>
                      <a:pt x="161" y="1428"/>
                    </a:cubicBezTo>
                    <a:cubicBezTo>
                      <a:pt x="260" y="1812"/>
                      <a:pt x="590" y="2094"/>
                      <a:pt x="983" y="2142"/>
                    </a:cubicBezTo>
                    <a:cubicBezTo>
                      <a:pt x="999" y="2145"/>
                      <a:pt x="1011" y="2145"/>
                      <a:pt x="1019" y="2145"/>
                    </a:cubicBezTo>
                    <a:lnTo>
                      <a:pt x="2239" y="2145"/>
                    </a:lnTo>
                    <a:cubicBezTo>
                      <a:pt x="1731" y="1617"/>
                      <a:pt x="1651" y="864"/>
                      <a:pt x="1681" y="295"/>
                    </a:cubicBezTo>
                    <a:cubicBezTo>
                      <a:pt x="1682" y="263"/>
                      <a:pt x="1685" y="232"/>
                      <a:pt x="1690" y="202"/>
                    </a:cubicBezTo>
                    <a:cubicBezTo>
                      <a:pt x="1696" y="154"/>
                      <a:pt x="1703" y="107"/>
                      <a:pt x="1716" y="63"/>
                    </a:cubicBezTo>
                    <a:cubicBezTo>
                      <a:pt x="1450" y="27"/>
                      <a:pt x="1170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34;p38">
                <a:extLst>
                  <a:ext uri="{FF2B5EF4-FFF2-40B4-BE49-F238E27FC236}">
                    <a16:creationId xmlns:a16="http://schemas.microsoft.com/office/drawing/2014/main" id="{9C50E789-268A-A90A-6E3C-EA0ABFC3A3EF}"/>
                  </a:ext>
                </a:extLst>
              </p:cNvPr>
              <p:cNvSpPr/>
              <p:nvPr/>
            </p:nvSpPr>
            <p:spPr>
              <a:xfrm>
                <a:off x="3418700" y="3489950"/>
                <a:ext cx="53975" cy="86500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3460" extrusionOk="0">
                    <a:moveTo>
                      <a:pt x="1163" y="1"/>
                    </a:moveTo>
                    <a:cubicBezTo>
                      <a:pt x="1141" y="36"/>
                      <a:pt x="1" y="1936"/>
                      <a:pt x="1518" y="3459"/>
                    </a:cubicBezTo>
                    <a:cubicBezTo>
                      <a:pt x="1897" y="3458"/>
                      <a:pt x="2158" y="3455"/>
                      <a:pt x="2158" y="3455"/>
                    </a:cubicBezTo>
                    <a:cubicBezTo>
                      <a:pt x="2158" y="3455"/>
                      <a:pt x="1039" y="2968"/>
                      <a:pt x="958" y="1186"/>
                    </a:cubicBezTo>
                    <a:cubicBezTo>
                      <a:pt x="943" y="851"/>
                      <a:pt x="989" y="541"/>
                      <a:pt x="1073" y="258"/>
                    </a:cubicBezTo>
                    <a:cubicBezTo>
                      <a:pt x="1099" y="171"/>
                      <a:pt x="1129" y="85"/>
                      <a:pt x="1163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35;p38">
                <a:extLst>
                  <a:ext uri="{FF2B5EF4-FFF2-40B4-BE49-F238E27FC236}">
                    <a16:creationId xmlns:a16="http://schemas.microsoft.com/office/drawing/2014/main" id="{BCE7479B-23FF-02C3-7C4E-557E5DDCF2F9}"/>
                  </a:ext>
                </a:extLst>
              </p:cNvPr>
              <p:cNvSpPr/>
              <p:nvPr/>
            </p:nvSpPr>
            <p:spPr>
              <a:xfrm>
                <a:off x="3466975" y="3391650"/>
                <a:ext cx="612500" cy="184675"/>
              </a:xfrm>
              <a:custGeom>
                <a:avLst/>
                <a:gdLst/>
                <a:ahLst/>
                <a:cxnLst/>
                <a:rect l="l" t="t" r="r" b="b"/>
                <a:pathLst>
                  <a:path w="24500" h="7387" extrusionOk="0">
                    <a:moveTo>
                      <a:pt x="20294" y="1"/>
                    </a:moveTo>
                    <a:lnTo>
                      <a:pt x="20294" y="1"/>
                    </a:lnTo>
                    <a:cubicBezTo>
                      <a:pt x="20879" y="690"/>
                      <a:pt x="22026" y="2473"/>
                      <a:pt x="20184" y="4315"/>
                    </a:cubicBezTo>
                    <a:cubicBezTo>
                      <a:pt x="17979" y="6520"/>
                      <a:pt x="2034" y="7173"/>
                      <a:pt x="1" y="7247"/>
                    </a:cubicBezTo>
                    <a:cubicBezTo>
                      <a:pt x="134" y="7347"/>
                      <a:pt x="227" y="7387"/>
                      <a:pt x="227" y="7387"/>
                    </a:cubicBezTo>
                    <a:lnTo>
                      <a:pt x="21289" y="7387"/>
                    </a:lnTo>
                    <a:cubicBezTo>
                      <a:pt x="21289" y="7387"/>
                      <a:pt x="24500" y="6506"/>
                      <a:pt x="24107" y="2988"/>
                    </a:cubicBezTo>
                    <a:cubicBezTo>
                      <a:pt x="23926" y="1689"/>
                      <a:pt x="22500" y="406"/>
                      <a:pt x="20294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36;p38">
                <a:extLst>
                  <a:ext uri="{FF2B5EF4-FFF2-40B4-BE49-F238E27FC236}">
                    <a16:creationId xmlns:a16="http://schemas.microsoft.com/office/drawing/2014/main" id="{F0A81AEB-CE08-5A27-E127-EC2389177029}"/>
                  </a:ext>
                </a:extLst>
              </p:cNvPr>
              <p:cNvSpPr/>
              <p:nvPr/>
            </p:nvSpPr>
            <p:spPr>
              <a:xfrm>
                <a:off x="3776400" y="3273675"/>
                <a:ext cx="36975" cy="620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483" extrusionOk="0">
                    <a:moveTo>
                      <a:pt x="691" y="0"/>
                    </a:moveTo>
                    <a:cubicBezTo>
                      <a:pt x="0" y="0"/>
                      <a:pt x="127" y="1222"/>
                      <a:pt x="127" y="1222"/>
                    </a:cubicBezTo>
                    <a:cubicBezTo>
                      <a:pt x="607" y="1668"/>
                      <a:pt x="1061" y="2092"/>
                      <a:pt x="1479" y="2483"/>
                    </a:cubicBezTo>
                    <a:cubicBezTo>
                      <a:pt x="1031" y="1209"/>
                      <a:pt x="1092" y="0"/>
                      <a:pt x="6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37;p38">
                <a:extLst>
                  <a:ext uri="{FF2B5EF4-FFF2-40B4-BE49-F238E27FC236}">
                    <a16:creationId xmlns:a16="http://schemas.microsoft.com/office/drawing/2014/main" id="{6796951B-7A89-98D7-F502-BA752A0B293D}"/>
                  </a:ext>
                </a:extLst>
              </p:cNvPr>
              <p:cNvSpPr/>
              <p:nvPr/>
            </p:nvSpPr>
            <p:spPr>
              <a:xfrm>
                <a:off x="4040000" y="3330675"/>
                <a:ext cx="63325" cy="8377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3351" extrusionOk="0">
                    <a:moveTo>
                      <a:pt x="24" y="0"/>
                    </a:moveTo>
                    <a:cubicBezTo>
                      <a:pt x="15" y="0"/>
                      <a:pt x="6" y="6"/>
                      <a:pt x="4" y="15"/>
                    </a:cubicBezTo>
                    <a:cubicBezTo>
                      <a:pt x="1" y="27"/>
                      <a:pt x="7" y="39"/>
                      <a:pt x="18" y="42"/>
                    </a:cubicBezTo>
                    <a:cubicBezTo>
                      <a:pt x="24" y="44"/>
                      <a:pt x="533" y="200"/>
                      <a:pt x="1088" y="683"/>
                    </a:cubicBezTo>
                    <a:cubicBezTo>
                      <a:pt x="1602" y="1128"/>
                      <a:pt x="2260" y="1947"/>
                      <a:pt x="2488" y="3333"/>
                    </a:cubicBezTo>
                    <a:cubicBezTo>
                      <a:pt x="2490" y="3343"/>
                      <a:pt x="2499" y="3351"/>
                      <a:pt x="2510" y="3351"/>
                    </a:cubicBezTo>
                    <a:lnTo>
                      <a:pt x="2513" y="3351"/>
                    </a:lnTo>
                    <a:cubicBezTo>
                      <a:pt x="2525" y="3349"/>
                      <a:pt x="2533" y="3337"/>
                      <a:pt x="2531" y="3326"/>
                    </a:cubicBezTo>
                    <a:cubicBezTo>
                      <a:pt x="2300" y="1927"/>
                      <a:pt x="1634" y="1097"/>
                      <a:pt x="1114" y="648"/>
                    </a:cubicBezTo>
                    <a:cubicBezTo>
                      <a:pt x="551" y="160"/>
                      <a:pt x="36" y="3"/>
                      <a:pt x="30" y="1"/>
                    </a:cubicBezTo>
                    <a:cubicBezTo>
                      <a:pt x="28" y="1"/>
                      <a:pt x="2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38;p38">
                <a:extLst>
                  <a:ext uri="{FF2B5EF4-FFF2-40B4-BE49-F238E27FC236}">
                    <a16:creationId xmlns:a16="http://schemas.microsoft.com/office/drawing/2014/main" id="{2551EBEF-EF01-FE43-1C22-8730B4B7D911}"/>
                  </a:ext>
                </a:extLst>
              </p:cNvPr>
              <p:cNvSpPr/>
              <p:nvPr/>
            </p:nvSpPr>
            <p:spPr>
              <a:xfrm>
                <a:off x="3835100" y="3081325"/>
                <a:ext cx="38975" cy="59700"/>
              </a:xfrm>
              <a:custGeom>
                <a:avLst/>
                <a:gdLst/>
                <a:ahLst/>
                <a:cxnLst/>
                <a:rect l="l" t="t" r="r" b="b"/>
                <a:pathLst>
                  <a:path w="1559" h="2388" extrusionOk="0">
                    <a:moveTo>
                      <a:pt x="23" y="1"/>
                    </a:moveTo>
                    <a:cubicBezTo>
                      <a:pt x="22" y="1"/>
                      <a:pt x="21" y="1"/>
                      <a:pt x="20" y="1"/>
                    </a:cubicBezTo>
                    <a:cubicBezTo>
                      <a:pt x="8" y="2"/>
                      <a:pt x="0" y="13"/>
                      <a:pt x="2" y="25"/>
                    </a:cubicBezTo>
                    <a:cubicBezTo>
                      <a:pt x="4" y="37"/>
                      <a:pt x="207" y="1180"/>
                      <a:pt x="1519" y="2381"/>
                    </a:cubicBezTo>
                    <a:cubicBezTo>
                      <a:pt x="1523" y="2386"/>
                      <a:pt x="1529" y="2387"/>
                      <a:pt x="1534" y="2387"/>
                    </a:cubicBezTo>
                    <a:cubicBezTo>
                      <a:pt x="1540" y="2387"/>
                      <a:pt x="1546" y="2384"/>
                      <a:pt x="1549" y="2380"/>
                    </a:cubicBezTo>
                    <a:cubicBezTo>
                      <a:pt x="1558" y="2371"/>
                      <a:pt x="1557" y="2357"/>
                      <a:pt x="1549" y="2349"/>
                    </a:cubicBezTo>
                    <a:cubicBezTo>
                      <a:pt x="248" y="1158"/>
                      <a:pt x="46" y="30"/>
                      <a:pt x="45" y="19"/>
                    </a:cubicBezTo>
                    <a:cubicBezTo>
                      <a:pt x="43" y="8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39;p38">
                <a:extLst>
                  <a:ext uri="{FF2B5EF4-FFF2-40B4-BE49-F238E27FC236}">
                    <a16:creationId xmlns:a16="http://schemas.microsoft.com/office/drawing/2014/main" id="{5D39A3BA-911B-4DDE-6C99-C6F238007A10}"/>
                  </a:ext>
                </a:extLst>
              </p:cNvPr>
              <p:cNvSpPr/>
              <p:nvPr/>
            </p:nvSpPr>
            <p:spPr>
              <a:xfrm>
                <a:off x="3868125" y="3128300"/>
                <a:ext cx="212700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8508" h="2839" extrusionOk="0">
                    <a:moveTo>
                      <a:pt x="24" y="1"/>
                    </a:moveTo>
                    <a:cubicBezTo>
                      <a:pt x="17" y="1"/>
                      <a:pt x="11" y="4"/>
                      <a:pt x="7" y="8"/>
                    </a:cubicBezTo>
                    <a:cubicBezTo>
                      <a:pt x="0" y="18"/>
                      <a:pt x="0" y="28"/>
                      <a:pt x="7" y="36"/>
                    </a:cubicBezTo>
                    <a:cubicBezTo>
                      <a:pt x="354" y="437"/>
                      <a:pt x="1240" y="991"/>
                      <a:pt x="2381" y="1519"/>
                    </a:cubicBezTo>
                    <a:cubicBezTo>
                      <a:pt x="3651" y="2108"/>
                      <a:pt x="5043" y="2575"/>
                      <a:pt x="6299" y="2837"/>
                    </a:cubicBezTo>
                    <a:cubicBezTo>
                      <a:pt x="6301" y="2838"/>
                      <a:pt x="6302" y="2838"/>
                      <a:pt x="6304" y="2838"/>
                    </a:cubicBezTo>
                    <a:cubicBezTo>
                      <a:pt x="6313" y="2838"/>
                      <a:pt x="6322" y="2831"/>
                      <a:pt x="6324" y="2822"/>
                    </a:cubicBezTo>
                    <a:cubicBezTo>
                      <a:pt x="6327" y="2809"/>
                      <a:pt x="6319" y="2797"/>
                      <a:pt x="6309" y="2796"/>
                    </a:cubicBezTo>
                    <a:cubicBezTo>
                      <a:pt x="5055" y="2534"/>
                      <a:pt x="3668" y="2066"/>
                      <a:pt x="2399" y="1479"/>
                    </a:cubicBezTo>
                    <a:cubicBezTo>
                      <a:pt x="1357" y="996"/>
                      <a:pt x="526" y="493"/>
                      <a:pt x="133" y="108"/>
                    </a:cubicBezTo>
                    <a:lnTo>
                      <a:pt x="133" y="108"/>
                    </a:lnTo>
                    <a:cubicBezTo>
                      <a:pt x="1664" y="926"/>
                      <a:pt x="3813" y="1228"/>
                      <a:pt x="5365" y="1339"/>
                    </a:cubicBezTo>
                    <a:cubicBezTo>
                      <a:pt x="6084" y="1389"/>
                      <a:pt x="6743" y="1404"/>
                      <a:pt x="7269" y="1404"/>
                    </a:cubicBezTo>
                    <a:cubicBezTo>
                      <a:pt x="8005" y="1404"/>
                      <a:pt x="8479" y="1375"/>
                      <a:pt x="8487" y="1374"/>
                    </a:cubicBezTo>
                    <a:cubicBezTo>
                      <a:pt x="8499" y="1374"/>
                      <a:pt x="8507" y="1363"/>
                      <a:pt x="8507" y="1351"/>
                    </a:cubicBezTo>
                    <a:cubicBezTo>
                      <a:pt x="8506" y="1340"/>
                      <a:pt x="8496" y="1331"/>
                      <a:pt x="8484" y="1331"/>
                    </a:cubicBezTo>
                    <a:cubicBezTo>
                      <a:pt x="8476" y="1332"/>
                      <a:pt x="8008" y="1360"/>
                      <a:pt x="7280" y="1360"/>
                    </a:cubicBezTo>
                    <a:cubicBezTo>
                      <a:pt x="6753" y="1360"/>
                      <a:pt x="6091" y="1346"/>
                      <a:pt x="5368" y="1294"/>
                    </a:cubicBezTo>
                    <a:cubicBezTo>
                      <a:pt x="3778" y="1183"/>
                      <a:pt x="1563" y="868"/>
                      <a:pt x="34" y="4"/>
                    </a:cubicBezTo>
                    <a:cubicBezTo>
                      <a:pt x="31" y="2"/>
                      <a:pt x="27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40;p38">
                <a:extLst>
                  <a:ext uri="{FF2B5EF4-FFF2-40B4-BE49-F238E27FC236}">
                    <a16:creationId xmlns:a16="http://schemas.microsoft.com/office/drawing/2014/main" id="{85A2EECA-2F91-C1DB-425F-2369035EE848}"/>
                  </a:ext>
                </a:extLst>
              </p:cNvPr>
              <p:cNvSpPr/>
              <p:nvPr/>
            </p:nvSpPr>
            <p:spPr>
              <a:xfrm>
                <a:off x="4093600" y="3189950"/>
                <a:ext cx="17375" cy="123575"/>
              </a:xfrm>
              <a:custGeom>
                <a:avLst/>
                <a:gdLst/>
                <a:ahLst/>
                <a:cxnLst/>
                <a:rect l="l" t="t" r="r" b="b"/>
                <a:pathLst>
                  <a:path w="695" h="4943" extrusionOk="0">
                    <a:moveTo>
                      <a:pt x="672" y="1"/>
                    </a:moveTo>
                    <a:cubicBezTo>
                      <a:pt x="662" y="1"/>
                      <a:pt x="651" y="8"/>
                      <a:pt x="650" y="19"/>
                    </a:cubicBezTo>
                    <a:cubicBezTo>
                      <a:pt x="644" y="51"/>
                      <a:pt x="25" y="3253"/>
                      <a:pt x="0" y="4921"/>
                    </a:cubicBezTo>
                    <a:cubicBezTo>
                      <a:pt x="0" y="4933"/>
                      <a:pt x="11" y="4942"/>
                      <a:pt x="22" y="4942"/>
                    </a:cubicBezTo>
                    <a:cubicBezTo>
                      <a:pt x="34" y="4942"/>
                      <a:pt x="43" y="4933"/>
                      <a:pt x="45" y="4922"/>
                    </a:cubicBezTo>
                    <a:cubicBezTo>
                      <a:pt x="68" y="3257"/>
                      <a:pt x="685" y="59"/>
                      <a:pt x="691" y="27"/>
                    </a:cubicBezTo>
                    <a:cubicBezTo>
                      <a:pt x="694" y="15"/>
                      <a:pt x="687" y="4"/>
                      <a:pt x="675" y="1"/>
                    </a:cubicBezTo>
                    <a:cubicBezTo>
                      <a:pt x="674" y="1"/>
                      <a:pt x="673" y="1"/>
                      <a:pt x="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41;p38">
                <a:extLst>
                  <a:ext uri="{FF2B5EF4-FFF2-40B4-BE49-F238E27FC236}">
                    <a16:creationId xmlns:a16="http://schemas.microsoft.com/office/drawing/2014/main" id="{D0ACC408-8579-E62B-DAAE-90284706715B}"/>
                  </a:ext>
                </a:extLst>
              </p:cNvPr>
              <p:cNvSpPr/>
              <p:nvPr/>
            </p:nvSpPr>
            <p:spPr>
              <a:xfrm>
                <a:off x="4140175" y="3123875"/>
                <a:ext cx="72575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4092" extrusionOk="0">
                    <a:moveTo>
                      <a:pt x="27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4"/>
                      <a:pt x="1" y="26"/>
                      <a:pt x="9" y="36"/>
                    </a:cubicBezTo>
                    <a:cubicBezTo>
                      <a:pt x="28" y="60"/>
                      <a:pt x="2016" y="2476"/>
                      <a:pt x="2858" y="4081"/>
                    </a:cubicBezTo>
                    <a:cubicBezTo>
                      <a:pt x="2863" y="4087"/>
                      <a:pt x="2871" y="4092"/>
                      <a:pt x="2878" y="4092"/>
                    </a:cubicBezTo>
                    <a:lnTo>
                      <a:pt x="2878" y="4092"/>
                    </a:lnTo>
                    <a:cubicBezTo>
                      <a:pt x="2882" y="4092"/>
                      <a:pt x="2885" y="4092"/>
                      <a:pt x="2887" y="4090"/>
                    </a:cubicBezTo>
                    <a:cubicBezTo>
                      <a:pt x="2898" y="4084"/>
                      <a:pt x="2903" y="4070"/>
                      <a:pt x="2897" y="4060"/>
                    </a:cubicBezTo>
                    <a:cubicBezTo>
                      <a:pt x="2053" y="2451"/>
                      <a:pt x="62" y="33"/>
                      <a:pt x="42" y="8"/>
                    </a:cubicBezTo>
                    <a:cubicBezTo>
                      <a:pt x="38" y="3"/>
                      <a:pt x="33" y="1"/>
                      <a:pt x="27" y="1"/>
                    </a:cubicBezTo>
                    <a:close/>
                    <a:moveTo>
                      <a:pt x="2878" y="4092"/>
                    </a:moveTo>
                    <a:cubicBezTo>
                      <a:pt x="2878" y="4092"/>
                      <a:pt x="2877" y="4092"/>
                      <a:pt x="2877" y="4092"/>
                    </a:cubicBezTo>
                    <a:lnTo>
                      <a:pt x="2878" y="4092"/>
                    </a:lnTo>
                    <a:cubicBezTo>
                      <a:pt x="2878" y="4092"/>
                      <a:pt x="2878" y="4092"/>
                      <a:pt x="2878" y="409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42;p38">
                <a:extLst>
                  <a:ext uri="{FF2B5EF4-FFF2-40B4-BE49-F238E27FC236}">
                    <a16:creationId xmlns:a16="http://schemas.microsoft.com/office/drawing/2014/main" id="{AEBD14B1-EB65-BA4F-6D51-1E7D32E6C61E}"/>
                  </a:ext>
                </a:extLst>
              </p:cNvPr>
              <p:cNvSpPr/>
              <p:nvPr/>
            </p:nvSpPr>
            <p:spPr>
              <a:xfrm>
                <a:off x="3927975" y="2749650"/>
                <a:ext cx="63900" cy="7470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988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1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235" y="2957"/>
                      <a:pt x="524" y="2859"/>
                      <a:pt x="895" y="2564"/>
                    </a:cubicBezTo>
                    <a:cubicBezTo>
                      <a:pt x="1361" y="2193"/>
                      <a:pt x="1958" y="1509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43;p38">
                <a:extLst>
                  <a:ext uri="{FF2B5EF4-FFF2-40B4-BE49-F238E27FC236}">
                    <a16:creationId xmlns:a16="http://schemas.microsoft.com/office/drawing/2014/main" id="{58FE8A49-0C94-CC99-3055-6D6F9C5F0E51}"/>
                  </a:ext>
                </a:extLst>
              </p:cNvPr>
              <p:cNvSpPr/>
              <p:nvPr/>
            </p:nvSpPr>
            <p:spPr>
              <a:xfrm>
                <a:off x="4029300" y="2680625"/>
                <a:ext cx="24100" cy="6827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2731" extrusionOk="0">
                    <a:moveTo>
                      <a:pt x="942" y="0"/>
                    </a:moveTo>
                    <a:cubicBezTo>
                      <a:pt x="930" y="0"/>
                      <a:pt x="920" y="9"/>
                      <a:pt x="920" y="22"/>
                    </a:cubicBezTo>
                    <a:cubicBezTo>
                      <a:pt x="920" y="34"/>
                      <a:pt x="881" y="1283"/>
                      <a:pt x="7" y="2697"/>
                    </a:cubicBezTo>
                    <a:cubicBezTo>
                      <a:pt x="1" y="2708"/>
                      <a:pt x="4" y="2720"/>
                      <a:pt x="14" y="2728"/>
                    </a:cubicBezTo>
                    <a:cubicBezTo>
                      <a:pt x="18" y="2729"/>
                      <a:pt x="21" y="2731"/>
                      <a:pt x="25" y="2731"/>
                    </a:cubicBezTo>
                    <a:cubicBezTo>
                      <a:pt x="33" y="2731"/>
                      <a:pt x="39" y="2726"/>
                      <a:pt x="44" y="2720"/>
                    </a:cubicBezTo>
                    <a:cubicBezTo>
                      <a:pt x="926" y="1295"/>
                      <a:pt x="962" y="35"/>
                      <a:pt x="964" y="22"/>
                    </a:cubicBezTo>
                    <a:cubicBezTo>
                      <a:pt x="964" y="11"/>
                      <a:pt x="953" y="0"/>
                      <a:pt x="942" y="0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44;p38">
                <a:extLst>
                  <a:ext uri="{FF2B5EF4-FFF2-40B4-BE49-F238E27FC236}">
                    <a16:creationId xmlns:a16="http://schemas.microsoft.com/office/drawing/2014/main" id="{2D6C86D6-E03A-CE70-0487-12704FDF8987}"/>
                  </a:ext>
                </a:extLst>
              </p:cNvPr>
              <p:cNvSpPr/>
              <p:nvPr/>
            </p:nvSpPr>
            <p:spPr>
              <a:xfrm>
                <a:off x="4035725" y="2589875"/>
                <a:ext cx="2237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022" extrusionOk="0">
                    <a:moveTo>
                      <a:pt x="588" y="1"/>
                    </a:moveTo>
                    <a:cubicBezTo>
                      <a:pt x="371" y="1"/>
                      <a:pt x="80" y="520"/>
                      <a:pt x="1" y="670"/>
                    </a:cubicBezTo>
                    <a:cubicBezTo>
                      <a:pt x="85" y="780"/>
                      <a:pt x="160" y="898"/>
                      <a:pt x="228" y="1022"/>
                    </a:cubicBezTo>
                    <a:cubicBezTo>
                      <a:pt x="438" y="978"/>
                      <a:pt x="823" y="874"/>
                      <a:pt x="774" y="710"/>
                    </a:cubicBezTo>
                    <a:cubicBezTo>
                      <a:pt x="745" y="609"/>
                      <a:pt x="669" y="581"/>
                      <a:pt x="594" y="581"/>
                    </a:cubicBezTo>
                    <a:cubicBezTo>
                      <a:pt x="507" y="581"/>
                      <a:pt x="421" y="619"/>
                      <a:pt x="416" y="621"/>
                    </a:cubicBezTo>
                    <a:cubicBezTo>
                      <a:pt x="427" y="611"/>
                      <a:pt x="895" y="143"/>
                      <a:pt x="646" y="14"/>
                    </a:cubicBezTo>
                    <a:cubicBezTo>
                      <a:pt x="627" y="5"/>
                      <a:pt x="608" y="1"/>
                      <a:pt x="58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45;p38">
                <a:extLst>
                  <a:ext uri="{FF2B5EF4-FFF2-40B4-BE49-F238E27FC236}">
                    <a16:creationId xmlns:a16="http://schemas.microsoft.com/office/drawing/2014/main" id="{678F173B-1956-94A6-6780-58A6CBE236F5}"/>
                  </a:ext>
                </a:extLst>
              </p:cNvPr>
              <p:cNvSpPr/>
              <p:nvPr/>
            </p:nvSpPr>
            <p:spPr>
              <a:xfrm>
                <a:off x="3831575" y="2701050"/>
                <a:ext cx="21100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844" h="3289" extrusionOk="0">
                    <a:moveTo>
                      <a:pt x="820" y="1"/>
                    </a:moveTo>
                    <a:cubicBezTo>
                      <a:pt x="809" y="1"/>
                      <a:pt x="800" y="8"/>
                      <a:pt x="797" y="19"/>
                    </a:cubicBezTo>
                    <a:cubicBezTo>
                      <a:pt x="796" y="32"/>
                      <a:pt x="530" y="1347"/>
                      <a:pt x="421" y="2417"/>
                    </a:cubicBezTo>
                    <a:cubicBezTo>
                      <a:pt x="379" y="2399"/>
                      <a:pt x="293" y="2368"/>
                      <a:pt x="215" y="2368"/>
                    </a:cubicBezTo>
                    <a:cubicBezTo>
                      <a:pt x="186" y="2368"/>
                      <a:pt x="157" y="2372"/>
                      <a:pt x="132" y="2383"/>
                    </a:cubicBezTo>
                    <a:cubicBezTo>
                      <a:pt x="94" y="2398"/>
                      <a:pt x="68" y="2427"/>
                      <a:pt x="56" y="2469"/>
                    </a:cubicBezTo>
                    <a:cubicBezTo>
                      <a:pt x="1" y="2645"/>
                      <a:pt x="323" y="2941"/>
                      <a:pt x="380" y="2992"/>
                    </a:cubicBezTo>
                    <a:cubicBezTo>
                      <a:pt x="375" y="3092"/>
                      <a:pt x="375" y="3186"/>
                      <a:pt x="377" y="3268"/>
                    </a:cubicBezTo>
                    <a:cubicBezTo>
                      <a:pt x="377" y="3279"/>
                      <a:pt x="388" y="3288"/>
                      <a:pt x="398" y="3288"/>
                    </a:cubicBezTo>
                    <a:cubicBezTo>
                      <a:pt x="411" y="3288"/>
                      <a:pt x="420" y="3279"/>
                      <a:pt x="420" y="3267"/>
                    </a:cubicBezTo>
                    <a:cubicBezTo>
                      <a:pt x="418" y="3183"/>
                      <a:pt x="420" y="3086"/>
                      <a:pt x="423" y="2982"/>
                    </a:cubicBezTo>
                    <a:cubicBezTo>
                      <a:pt x="423" y="2976"/>
                      <a:pt x="421" y="2969"/>
                      <a:pt x="415" y="2966"/>
                    </a:cubicBezTo>
                    <a:cubicBezTo>
                      <a:pt x="313" y="2877"/>
                      <a:pt x="54" y="2615"/>
                      <a:pt x="97" y="2482"/>
                    </a:cubicBezTo>
                    <a:cubicBezTo>
                      <a:pt x="106" y="2453"/>
                      <a:pt x="123" y="2434"/>
                      <a:pt x="149" y="2423"/>
                    </a:cubicBezTo>
                    <a:cubicBezTo>
                      <a:pt x="168" y="2414"/>
                      <a:pt x="191" y="2411"/>
                      <a:pt x="215" y="2411"/>
                    </a:cubicBezTo>
                    <a:cubicBezTo>
                      <a:pt x="312" y="2411"/>
                      <a:pt x="429" y="2467"/>
                      <a:pt x="430" y="2467"/>
                    </a:cubicBezTo>
                    <a:cubicBezTo>
                      <a:pt x="433" y="2469"/>
                      <a:pt x="437" y="2469"/>
                      <a:pt x="440" y="2469"/>
                    </a:cubicBezTo>
                    <a:cubicBezTo>
                      <a:pt x="444" y="2469"/>
                      <a:pt x="447" y="2469"/>
                      <a:pt x="450" y="2467"/>
                    </a:cubicBezTo>
                    <a:cubicBezTo>
                      <a:pt x="456" y="2464"/>
                      <a:pt x="461" y="2458"/>
                      <a:pt x="461" y="2450"/>
                    </a:cubicBezTo>
                    <a:cubicBezTo>
                      <a:pt x="568" y="1377"/>
                      <a:pt x="837" y="41"/>
                      <a:pt x="840" y="27"/>
                    </a:cubicBezTo>
                    <a:cubicBezTo>
                      <a:pt x="843" y="15"/>
                      <a:pt x="836" y="4"/>
                      <a:pt x="823" y="1"/>
                    </a:cubicBezTo>
                    <a:cubicBezTo>
                      <a:pt x="822" y="1"/>
                      <a:pt x="821" y="1"/>
                      <a:pt x="82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46;p38">
                <a:extLst>
                  <a:ext uri="{FF2B5EF4-FFF2-40B4-BE49-F238E27FC236}">
                    <a16:creationId xmlns:a16="http://schemas.microsoft.com/office/drawing/2014/main" id="{61B9D878-7A5D-F00B-185D-A47C76CB8798}"/>
                  </a:ext>
                </a:extLst>
              </p:cNvPr>
              <p:cNvSpPr/>
              <p:nvPr/>
            </p:nvSpPr>
            <p:spPr>
              <a:xfrm>
                <a:off x="3840875" y="2791150"/>
                <a:ext cx="26650" cy="45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82" extrusionOk="0">
                    <a:moveTo>
                      <a:pt x="1042" y="1"/>
                    </a:moveTo>
                    <a:cubicBezTo>
                      <a:pt x="1039" y="1"/>
                      <a:pt x="1037" y="1"/>
                      <a:pt x="1034" y="2"/>
                    </a:cubicBezTo>
                    <a:cubicBezTo>
                      <a:pt x="702" y="110"/>
                      <a:pt x="455" y="138"/>
                      <a:pt x="289" y="138"/>
                    </a:cubicBezTo>
                    <a:cubicBezTo>
                      <a:pt x="119" y="138"/>
                      <a:pt x="35" y="108"/>
                      <a:pt x="32" y="108"/>
                    </a:cubicBezTo>
                    <a:cubicBezTo>
                      <a:pt x="31" y="107"/>
                      <a:pt x="29" y="107"/>
                      <a:pt x="27" y="107"/>
                    </a:cubicBezTo>
                    <a:cubicBezTo>
                      <a:pt x="18" y="107"/>
                      <a:pt x="9" y="113"/>
                      <a:pt x="5" y="121"/>
                    </a:cubicBezTo>
                    <a:cubicBezTo>
                      <a:pt x="0" y="132"/>
                      <a:pt x="6" y="144"/>
                      <a:pt x="19" y="149"/>
                    </a:cubicBezTo>
                    <a:cubicBezTo>
                      <a:pt x="25" y="152"/>
                      <a:pt x="112" y="181"/>
                      <a:pt x="286" y="181"/>
                    </a:cubicBezTo>
                    <a:cubicBezTo>
                      <a:pt x="456" y="181"/>
                      <a:pt x="708" y="154"/>
                      <a:pt x="1048" y="42"/>
                    </a:cubicBezTo>
                    <a:cubicBezTo>
                      <a:pt x="1060" y="39"/>
                      <a:pt x="1066" y="27"/>
                      <a:pt x="1061" y="16"/>
                    </a:cubicBezTo>
                    <a:cubicBezTo>
                      <a:pt x="1059" y="6"/>
                      <a:pt x="1051" y="1"/>
                      <a:pt x="104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47;p38">
                <a:extLst>
                  <a:ext uri="{FF2B5EF4-FFF2-40B4-BE49-F238E27FC236}">
                    <a16:creationId xmlns:a16="http://schemas.microsoft.com/office/drawing/2014/main" id="{2C258737-7BC0-6447-C68C-AD63690ED7EB}"/>
                  </a:ext>
                </a:extLst>
              </p:cNvPr>
              <p:cNvSpPr/>
              <p:nvPr/>
            </p:nvSpPr>
            <p:spPr>
              <a:xfrm>
                <a:off x="3840950" y="2798075"/>
                <a:ext cx="847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580" extrusionOk="0">
                    <a:moveTo>
                      <a:pt x="315" y="0"/>
                    </a:moveTo>
                    <a:cubicBezTo>
                      <a:pt x="313" y="0"/>
                      <a:pt x="310" y="1"/>
                      <a:pt x="308" y="2"/>
                    </a:cubicBezTo>
                    <a:cubicBezTo>
                      <a:pt x="307" y="2"/>
                      <a:pt x="221" y="30"/>
                      <a:pt x="121" y="30"/>
                    </a:cubicBezTo>
                    <a:cubicBezTo>
                      <a:pt x="90" y="30"/>
                      <a:pt x="58" y="27"/>
                      <a:pt x="26" y="20"/>
                    </a:cubicBezTo>
                    <a:cubicBezTo>
                      <a:pt x="25" y="20"/>
                      <a:pt x="23" y="20"/>
                      <a:pt x="22" y="20"/>
                    </a:cubicBezTo>
                    <a:cubicBezTo>
                      <a:pt x="17" y="20"/>
                      <a:pt x="13" y="21"/>
                      <a:pt x="8" y="25"/>
                    </a:cubicBezTo>
                    <a:cubicBezTo>
                      <a:pt x="3" y="29"/>
                      <a:pt x="0" y="36"/>
                      <a:pt x="0" y="42"/>
                    </a:cubicBezTo>
                    <a:cubicBezTo>
                      <a:pt x="5" y="210"/>
                      <a:pt x="192" y="554"/>
                      <a:pt x="199" y="569"/>
                    </a:cubicBezTo>
                    <a:cubicBezTo>
                      <a:pt x="204" y="577"/>
                      <a:pt x="211" y="580"/>
                      <a:pt x="219" y="580"/>
                    </a:cubicBezTo>
                    <a:lnTo>
                      <a:pt x="219" y="580"/>
                    </a:lnTo>
                    <a:cubicBezTo>
                      <a:pt x="223" y="580"/>
                      <a:pt x="225" y="580"/>
                      <a:pt x="228" y="578"/>
                    </a:cubicBezTo>
                    <a:cubicBezTo>
                      <a:pt x="239" y="572"/>
                      <a:pt x="243" y="558"/>
                      <a:pt x="237" y="549"/>
                    </a:cubicBezTo>
                    <a:cubicBezTo>
                      <a:pt x="236" y="545"/>
                      <a:pt x="68" y="234"/>
                      <a:pt x="46" y="68"/>
                    </a:cubicBezTo>
                    <a:lnTo>
                      <a:pt x="46" y="68"/>
                    </a:lnTo>
                    <a:cubicBezTo>
                      <a:pt x="72" y="71"/>
                      <a:pt x="97" y="73"/>
                      <a:pt x="122" y="73"/>
                    </a:cubicBezTo>
                    <a:cubicBezTo>
                      <a:pt x="228" y="73"/>
                      <a:pt x="316" y="44"/>
                      <a:pt x="321" y="43"/>
                    </a:cubicBezTo>
                    <a:cubicBezTo>
                      <a:pt x="332" y="39"/>
                      <a:pt x="338" y="26"/>
                      <a:pt x="334" y="16"/>
                    </a:cubicBezTo>
                    <a:cubicBezTo>
                      <a:pt x="331" y="6"/>
                      <a:pt x="323" y="0"/>
                      <a:pt x="315" y="0"/>
                    </a:cubicBezTo>
                    <a:close/>
                    <a:moveTo>
                      <a:pt x="219" y="580"/>
                    </a:moveTo>
                    <a:cubicBezTo>
                      <a:pt x="218" y="580"/>
                      <a:pt x="218" y="580"/>
                      <a:pt x="217" y="580"/>
                    </a:cubicBezTo>
                    <a:lnTo>
                      <a:pt x="219" y="580"/>
                    </a:lnTo>
                    <a:cubicBezTo>
                      <a:pt x="219" y="580"/>
                      <a:pt x="219" y="580"/>
                      <a:pt x="219" y="58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48;p38">
                <a:extLst>
                  <a:ext uri="{FF2B5EF4-FFF2-40B4-BE49-F238E27FC236}">
                    <a16:creationId xmlns:a16="http://schemas.microsoft.com/office/drawing/2014/main" id="{65AD8967-36C8-E1E5-1AF4-A0CBFF5B8DE1}"/>
                  </a:ext>
                </a:extLst>
              </p:cNvPr>
              <p:cNvSpPr/>
              <p:nvPr/>
            </p:nvSpPr>
            <p:spPr>
              <a:xfrm>
                <a:off x="3840150" y="2667175"/>
                <a:ext cx="104825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1944" extrusionOk="0">
                    <a:moveTo>
                      <a:pt x="113" y="0"/>
                    </a:moveTo>
                    <a:cubicBezTo>
                      <a:pt x="74" y="153"/>
                      <a:pt x="35" y="303"/>
                      <a:pt x="0" y="448"/>
                    </a:cubicBezTo>
                    <a:cubicBezTo>
                      <a:pt x="0" y="448"/>
                      <a:pt x="979" y="1457"/>
                      <a:pt x="4053" y="1943"/>
                    </a:cubicBezTo>
                    <a:cubicBezTo>
                      <a:pt x="4139" y="1767"/>
                      <a:pt x="4192" y="1666"/>
                      <a:pt x="4192" y="1666"/>
                    </a:cubicBezTo>
                    <a:cubicBezTo>
                      <a:pt x="4192" y="1666"/>
                      <a:pt x="1820" y="1431"/>
                      <a:pt x="113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49;p38">
                <a:extLst>
                  <a:ext uri="{FF2B5EF4-FFF2-40B4-BE49-F238E27FC236}">
                    <a16:creationId xmlns:a16="http://schemas.microsoft.com/office/drawing/2014/main" id="{A6839187-99D2-2D91-AD3F-AB649CDB7FBD}"/>
                  </a:ext>
                </a:extLst>
              </p:cNvPr>
              <p:cNvSpPr/>
              <p:nvPr/>
            </p:nvSpPr>
            <p:spPr>
              <a:xfrm>
                <a:off x="3656225" y="3018300"/>
                <a:ext cx="48325" cy="35950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1438" extrusionOk="0">
                    <a:moveTo>
                      <a:pt x="1908" y="1"/>
                    </a:moveTo>
                    <a:cubicBezTo>
                      <a:pt x="1904" y="1"/>
                      <a:pt x="1900" y="2"/>
                      <a:pt x="1896" y="5"/>
                    </a:cubicBezTo>
                    <a:cubicBezTo>
                      <a:pt x="1826" y="56"/>
                      <a:pt x="169" y="1262"/>
                      <a:pt x="10" y="1401"/>
                    </a:cubicBezTo>
                    <a:cubicBezTo>
                      <a:pt x="2" y="1409"/>
                      <a:pt x="0" y="1423"/>
                      <a:pt x="8" y="1430"/>
                    </a:cubicBezTo>
                    <a:cubicBezTo>
                      <a:pt x="13" y="1436"/>
                      <a:pt x="19" y="1438"/>
                      <a:pt x="25" y="1438"/>
                    </a:cubicBezTo>
                    <a:cubicBezTo>
                      <a:pt x="29" y="1438"/>
                      <a:pt x="34" y="1436"/>
                      <a:pt x="39" y="1433"/>
                    </a:cubicBezTo>
                    <a:cubicBezTo>
                      <a:pt x="196" y="1297"/>
                      <a:pt x="1904" y="53"/>
                      <a:pt x="1921" y="40"/>
                    </a:cubicBezTo>
                    <a:cubicBezTo>
                      <a:pt x="1930" y="33"/>
                      <a:pt x="1933" y="19"/>
                      <a:pt x="1925" y="10"/>
                    </a:cubicBezTo>
                    <a:cubicBezTo>
                      <a:pt x="1921" y="4"/>
                      <a:pt x="1915" y="1"/>
                      <a:pt x="19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50;p38">
                <a:extLst>
                  <a:ext uri="{FF2B5EF4-FFF2-40B4-BE49-F238E27FC236}">
                    <a16:creationId xmlns:a16="http://schemas.microsoft.com/office/drawing/2014/main" id="{64AF96FE-7110-A343-7A97-AA001E10B629}"/>
                  </a:ext>
                </a:extLst>
              </p:cNvPr>
              <p:cNvSpPr/>
              <p:nvPr/>
            </p:nvSpPr>
            <p:spPr>
              <a:xfrm>
                <a:off x="3724400" y="3070525"/>
                <a:ext cx="6997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904" extrusionOk="0">
                    <a:moveTo>
                      <a:pt x="2774" y="0"/>
                    </a:moveTo>
                    <a:cubicBezTo>
                      <a:pt x="2770" y="0"/>
                      <a:pt x="2766" y="2"/>
                      <a:pt x="2762" y="5"/>
                    </a:cubicBezTo>
                    <a:cubicBezTo>
                      <a:pt x="2742" y="17"/>
                      <a:pt x="790" y="1320"/>
                      <a:pt x="13" y="1865"/>
                    </a:cubicBezTo>
                    <a:cubicBezTo>
                      <a:pt x="4" y="1871"/>
                      <a:pt x="1" y="1885"/>
                      <a:pt x="8" y="1894"/>
                    </a:cubicBezTo>
                    <a:cubicBezTo>
                      <a:pt x="13" y="1901"/>
                      <a:pt x="19" y="1904"/>
                      <a:pt x="25" y="1904"/>
                    </a:cubicBezTo>
                    <a:cubicBezTo>
                      <a:pt x="30" y="1904"/>
                      <a:pt x="34" y="1902"/>
                      <a:pt x="38" y="1901"/>
                    </a:cubicBezTo>
                    <a:cubicBezTo>
                      <a:pt x="813" y="1355"/>
                      <a:pt x="2765" y="54"/>
                      <a:pt x="2785" y="40"/>
                    </a:cubicBezTo>
                    <a:cubicBezTo>
                      <a:pt x="2796" y="34"/>
                      <a:pt x="2799" y="20"/>
                      <a:pt x="2791" y="9"/>
                    </a:cubicBezTo>
                    <a:cubicBezTo>
                      <a:pt x="2787" y="4"/>
                      <a:pt x="2781" y="0"/>
                      <a:pt x="2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51;p38">
                <a:extLst>
                  <a:ext uri="{FF2B5EF4-FFF2-40B4-BE49-F238E27FC236}">
                    <a16:creationId xmlns:a16="http://schemas.microsoft.com/office/drawing/2014/main" id="{4EB8C556-C4AE-0C06-BD70-5D69A0460C41}"/>
                  </a:ext>
                </a:extLst>
              </p:cNvPr>
              <p:cNvSpPr/>
              <p:nvPr/>
            </p:nvSpPr>
            <p:spPr>
              <a:xfrm>
                <a:off x="3393250" y="2935250"/>
                <a:ext cx="127150" cy="11377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4551" extrusionOk="0">
                    <a:moveTo>
                      <a:pt x="1101" y="0"/>
                    </a:moveTo>
                    <a:lnTo>
                      <a:pt x="1" y="1328"/>
                    </a:lnTo>
                    <a:lnTo>
                      <a:pt x="3649" y="3794"/>
                    </a:lnTo>
                    <a:lnTo>
                      <a:pt x="4424" y="4318"/>
                    </a:lnTo>
                    <a:lnTo>
                      <a:pt x="4768" y="4550"/>
                    </a:lnTo>
                    <a:cubicBezTo>
                      <a:pt x="4766" y="4534"/>
                      <a:pt x="4763" y="4515"/>
                      <a:pt x="4762" y="4498"/>
                    </a:cubicBezTo>
                    <a:cubicBezTo>
                      <a:pt x="4762" y="4497"/>
                      <a:pt x="4762" y="4495"/>
                      <a:pt x="4762" y="4494"/>
                    </a:cubicBezTo>
                    <a:cubicBezTo>
                      <a:pt x="4759" y="4477"/>
                      <a:pt x="4757" y="4459"/>
                      <a:pt x="4755" y="4440"/>
                    </a:cubicBezTo>
                    <a:cubicBezTo>
                      <a:pt x="4754" y="4422"/>
                      <a:pt x="4751" y="4404"/>
                      <a:pt x="4749" y="4384"/>
                    </a:cubicBezTo>
                    <a:cubicBezTo>
                      <a:pt x="4748" y="4362"/>
                      <a:pt x="4746" y="4341"/>
                      <a:pt x="4745" y="4320"/>
                    </a:cubicBezTo>
                    <a:cubicBezTo>
                      <a:pt x="4745" y="4307"/>
                      <a:pt x="4743" y="4295"/>
                      <a:pt x="4743" y="4283"/>
                    </a:cubicBezTo>
                    <a:cubicBezTo>
                      <a:pt x="4742" y="4258"/>
                      <a:pt x="4740" y="4234"/>
                      <a:pt x="4740" y="4209"/>
                    </a:cubicBezTo>
                    <a:cubicBezTo>
                      <a:pt x="4739" y="4197"/>
                      <a:pt x="4739" y="4183"/>
                      <a:pt x="4739" y="4170"/>
                    </a:cubicBezTo>
                    <a:cubicBezTo>
                      <a:pt x="4736" y="4063"/>
                      <a:pt x="4739" y="3950"/>
                      <a:pt x="4746" y="3833"/>
                    </a:cubicBezTo>
                    <a:cubicBezTo>
                      <a:pt x="4748" y="3813"/>
                      <a:pt x="4749" y="3794"/>
                      <a:pt x="4752" y="3772"/>
                    </a:cubicBezTo>
                    <a:cubicBezTo>
                      <a:pt x="4752" y="3766"/>
                      <a:pt x="4754" y="3761"/>
                      <a:pt x="4754" y="3755"/>
                    </a:cubicBezTo>
                    <a:cubicBezTo>
                      <a:pt x="4757" y="3731"/>
                      <a:pt x="4760" y="3706"/>
                      <a:pt x="4765" y="3680"/>
                    </a:cubicBezTo>
                    <a:cubicBezTo>
                      <a:pt x="4766" y="3674"/>
                      <a:pt x="4766" y="3667"/>
                      <a:pt x="4768" y="3661"/>
                    </a:cubicBezTo>
                    <a:cubicBezTo>
                      <a:pt x="4772" y="3638"/>
                      <a:pt x="4775" y="3613"/>
                      <a:pt x="4781" y="3589"/>
                    </a:cubicBezTo>
                    <a:cubicBezTo>
                      <a:pt x="4783" y="3576"/>
                      <a:pt x="4786" y="3564"/>
                      <a:pt x="4788" y="3551"/>
                    </a:cubicBezTo>
                    <a:cubicBezTo>
                      <a:pt x="4789" y="3547"/>
                      <a:pt x="4789" y="3544"/>
                      <a:pt x="4791" y="3541"/>
                    </a:cubicBezTo>
                    <a:cubicBezTo>
                      <a:pt x="4792" y="3532"/>
                      <a:pt x="4794" y="3523"/>
                      <a:pt x="4795" y="3515"/>
                    </a:cubicBezTo>
                    <a:cubicBezTo>
                      <a:pt x="4800" y="3497"/>
                      <a:pt x="4803" y="3479"/>
                      <a:pt x="4807" y="3459"/>
                    </a:cubicBezTo>
                    <a:cubicBezTo>
                      <a:pt x="4809" y="3450"/>
                      <a:pt x="4812" y="3440"/>
                      <a:pt x="4814" y="3431"/>
                    </a:cubicBezTo>
                    <a:cubicBezTo>
                      <a:pt x="4824" y="3384"/>
                      <a:pt x="4835" y="3335"/>
                      <a:pt x="4847" y="3286"/>
                    </a:cubicBezTo>
                    <a:cubicBezTo>
                      <a:pt x="4852" y="3266"/>
                      <a:pt x="4856" y="3246"/>
                      <a:pt x="4861" y="3225"/>
                    </a:cubicBezTo>
                    <a:cubicBezTo>
                      <a:pt x="4884" y="3135"/>
                      <a:pt x="4907" y="3043"/>
                      <a:pt x="4930" y="2950"/>
                    </a:cubicBezTo>
                    <a:cubicBezTo>
                      <a:pt x="4934" y="2934"/>
                      <a:pt x="4937" y="2921"/>
                      <a:pt x="4940" y="2905"/>
                    </a:cubicBezTo>
                    <a:cubicBezTo>
                      <a:pt x="4953" y="2858"/>
                      <a:pt x="4963" y="2811"/>
                      <a:pt x="4976" y="2763"/>
                    </a:cubicBezTo>
                    <a:cubicBezTo>
                      <a:pt x="4982" y="2734"/>
                      <a:pt x="4989" y="2705"/>
                      <a:pt x="4996" y="2676"/>
                    </a:cubicBezTo>
                    <a:cubicBezTo>
                      <a:pt x="4996" y="2673"/>
                      <a:pt x="4996" y="2671"/>
                      <a:pt x="4997" y="2670"/>
                    </a:cubicBezTo>
                    <a:cubicBezTo>
                      <a:pt x="5000" y="2653"/>
                      <a:pt x="5005" y="2636"/>
                      <a:pt x="5008" y="2619"/>
                    </a:cubicBezTo>
                    <a:cubicBezTo>
                      <a:pt x="5015" y="2586"/>
                      <a:pt x="5023" y="2552"/>
                      <a:pt x="5029" y="2519"/>
                    </a:cubicBezTo>
                    <a:cubicBezTo>
                      <a:pt x="5029" y="2515"/>
                      <a:pt x="5031" y="2511"/>
                      <a:pt x="5031" y="2508"/>
                    </a:cubicBezTo>
                    <a:cubicBezTo>
                      <a:pt x="5035" y="2493"/>
                      <a:pt x="5038" y="2476"/>
                      <a:pt x="5041" y="2460"/>
                    </a:cubicBezTo>
                    <a:cubicBezTo>
                      <a:pt x="5041" y="2457"/>
                      <a:pt x="5041" y="2456"/>
                      <a:pt x="5041" y="2453"/>
                    </a:cubicBezTo>
                    <a:cubicBezTo>
                      <a:pt x="5049" y="2416"/>
                      <a:pt x="5055" y="2381"/>
                      <a:pt x="5061" y="2346"/>
                    </a:cubicBezTo>
                    <a:cubicBezTo>
                      <a:pt x="5064" y="2329"/>
                      <a:pt x="5066" y="2312"/>
                      <a:pt x="5069" y="2295"/>
                    </a:cubicBezTo>
                    <a:cubicBezTo>
                      <a:pt x="5073" y="2260"/>
                      <a:pt x="5078" y="2228"/>
                      <a:pt x="5081" y="2196"/>
                    </a:cubicBezTo>
                    <a:cubicBezTo>
                      <a:pt x="5083" y="2179"/>
                      <a:pt x="5084" y="2162"/>
                      <a:pt x="5086" y="2147"/>
                    </a:cubicBezTo>
                    <a:lnTo>
                      <a:pt x="4858" y="2025"/>
                    </a:lnTo>
                    <a:lnTo>
                      <a:pt x="4541" y="1855"/>
                    </a:lnTo>
                    <a:lnTo>
                      <a:pt x="1101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952;p38">
                <a:extLst>
                  <a:ext uri="{FF2B5EF4-FFF2-40B4-BE49-F238E27FC236}">
                    <a16:creationId xmlns:a16="http://schemas.microsoft.com/office/drawing/2014/main" id="{A762DC8C-5AA7-4FB4-D866-99374F2AB484}"/>
                  </a:ext>
                </a:extLst>
              </p:cNvPr>
              <p:cNvSpPr/>
              <p:nvPr/>
            </p:nvSpPr>
            <p:spPr>
              <a:xfrm>
                <a:off x="3346400" y="2915700"/>
                <a:ext cx="293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869" extrusionOk="0">
                    <a:moveTo>
                      <a:pt x="344" y="1"/>
                    </a:moveTo>
                    <a:cubicBezTo>
                      <a:pt x="254" y="1"/>
                      <a:pt x="166" y="48"/>
                      <a:pt x="118" y="134"/>
                    </a:cubicBezTo>
                    <a:lnTo>
                      <a:pt x="74" y="217"/>
                    </a:lnTo>
                    <a:cubicBezTo>
                      <a:pt x="0" y="347"/>
                      <a:pt x="55" y="512"/>
                      <a:pt x="190" y="575"/>
                    </a:cubicBezTo>
                    <a:lnTo>
                      <a:pt x="305" y="628"/>
                    </a:lnTo>
                    <a:lnTo>
                      <a:pt x="777" y="845"/>
                    </a:lnTo>
                    <a:cubicBezTo>
                      <a:pt x="812" y="861"/>
                      <a:pt x="848" y="869"/>
                      <a:pt x="885" y="869"/>
                    </a:cubicBezTo>
                    <a:cubicBezTo>
                      <a:pt x="975" y="869"/>
                      <a:pt x="1063" y="820"/>
                      <a:pt x="1110" y="735"/>
                    </a:cubicBezTo>
                    <a:cubicBezTo>
                      <a:pt x="1171" y="625"/>
                      <a:pt x="1142" y="487"/>
                      <a:pt x="1044" y="409"/>
                    </a:cubicBezTo>
                    <a:cubicBezTo>
                      <a:pt x="1038" y="405"/>
                      <a:pt x="1032" y="400"/>
                      <a:pt x="1025" y="396"/>
                    </a:cubicBezTo>
                    <a:lnTo>
                      <a:pt x="910" y="321"/>
                    </a:lnTo>
                    <a:lnTo>
                      <a:pt x="522" y="67"/>
                    </a:lnTo>
                    <a:lnTo>
                      <a:pt x="483" y="43"/>
                    </a:lnTo>
                    <a:cubicBezTo>
                      <a:pt x="440" y="14"/>
                      <a:pt x="392" y="1"/>
                      <a:pt x="344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953;p38">
                <a:extLst>
                  <a:ext uri="{FF2B5EF4-FFF2-40B4-BE49-F238E27FC236}">
                    <a16:creationId xmlns:a16="http://schemas.microsoft.com/office/drawing/2014/main" id="{BEE052C8-F9A4-370D-13CD-1213C5DF40AE}"/>
                  </a:ext>
                </a:extLst>
              </p:cNvPr>
              <p:cNvSpPr/>
              <p:nvPr/>
            </p:nvSpPr>
            <p:spPr>
              <a:xfrm>
                <a:off x="3353625" y="2901375"/>
                <a:ext cx="302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24" extrusionOk="0">
                    <a:moveTo>
                      <a:pt x="381" y="0"/>
                    </a:moveTo>
                    <a:cubicBezTo>
                      <a:pt x="298" y="0"/>
                      <a:pt x="216" y="37"/>
                      <a:pt x="161" y="108"/>
                    </a:cubicBezTo>
                    <a:lnTo>
                      <a:pt x="100" y="187"/>
                    </a:lnTo>
                    <a:cubicBezTo>
                      <a:pt x="0" y="316"/>
                      <a:pt x="31" y="501"/>
                      <a:pt x="165" y="590"/>
                    </a:cubicBezTo>
                    <a:lnTo>
                      <a:pt x="234" y="635"/>
                    </a:lnTo>
                    <a:lnTo>
                      <a:pt x="622" y="894"/>
                    </a:lnTo>
                    <a:lnTo>
                      <a:pt x="746" y="976"/>
                    </a:lnTo>
                    <a:cubicBezTo>
                      <a:pt x="749" y="979"/>
                      <a:pt x="752" y="981"/>
                      <a:pt x="755" y="982"/>
                    </a:cubicBezTo>
                    <a:cubicBezTo>
                      <a:pt x="801" y="1010"/>
                      <a:pt x="851" y="1023"/>
                      <a:pt x="901" y="1023"/>
                    </a:cubicBezTo>
                    <a:cubicBezTo>
                      <a:pt x="984" y="1023"/>
                      <a:pt x="1066" y="986"/>
                      <a:pt x="1119" y="917"/>
                    </a:cubicBezTo>
                    <a:lnTo>
                      <a:pt x="1119" y="915"/>
                    </a:lnTo>
                    <a:cubicBezTo>
                      <a:pt x="1210" y="801"/>
                      <a:pt x="1194" y="637"/>
                      <a:pt x="1086" y="539"/>
                    </a:cubicBezTo>
                    <a:lnTo>
                      <a:pt x="665" y="160"/>
                    </a:lnTo>
                    <a:lnTo>
                      <a:pt x="567" y="71"/>
                    </a:lnTo>
                    <a:cubicBezTo>
                      <a:pt x="514" y="24"/>
                      <a:pt x="447" y="0"/>
                      <a:pt x="38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954;p38">
                <a:extLst>
                  <a:ext uri="{FF2B5EF4-FFF2-40B4-BE49-F238E27FC236}">
                    <a16:creationId xmlns:a16="http://schemas.microsoft.com/office/drawing/2014/main" id="{13AB8896-7C45-6049-2712-459EBAA3C854}"/>
                  </a:ext>
                </a:extLst>
              </p:cNvPr>
              <p:cNvSpPr/>
              <p:nvPr/>
            </p:nvSpPr>
            <p:spPr>
              <a:xfrm>
                <a:off x="3364675" y="2888950"/>
                <a:ext cx="285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1108" extrusionOk="0">
                    <a:moveTo>
                      <a:pt x="388" y="0"/>
                    </a:moveTo>
                    <a:cubicBezTo>
                      <a:pt x="318" y="0"/>
                      <a:pt x="246" y="27"/>
                      <a:pt x="191" y="81"/>
                    </a:cubicBezTo>
                    <a:lnTo>
                      <a:pt x="116" y="152"/>
                    </a:lnTo>
                    <a:cubicBezTo>
                      <a:pt x="0" y="267"/>
                      <a:pt x="3" y="457"/>
                      <a:pt x="127" y="565"/>
                    </a:cubicBezTo>
                    <a:lnTo>
                      <a:pt x="228" y="655"/>
                    </a:lnTo>
                    <a:lnTo>
                      <a:pt x="657" y="1036"/>
                    </a:lnTo>
                    <a:cubicBezTo>
                      <a:pt x="711" y="1084"/>
                      <a:pt x="778" y="1107"/>
                      <a:pt x="845" y="1107"/>
                    </a:cubicBezTo>
                    <a:cubicBezTo>
                      <a:pt x="916" y="1107"/>
                      <a:pt x="987" y="1080"/>
                      <a:pt x="1041" y="1027"/>
                    </a:cubicBezTo>
                    <a:cubicBezTo>
                      <a:pt x="1112" y="958"/>
                      <a:pt x="1139" y="860"/>
                      <a:pt x="1121" y="769"/>
                    </a:cubicBezTo>
                    <a:cubicBezTo>
                      <a:pt x="1112" y="724"/>
                      <a:pt x="1092" y="680"/>
                      <a:pt x="1061" y="643"/>
                    </a:cubicBezTo>
                    <a:lnTo>
                      <a:pt x="604" y="100"/>
                    </a:lnTo>
                    <a:cubicBezTo>
                      <a:pt x="548" y="34"/>
                      <a:pt x="468" y="0"/>
                      <a:pt x="38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955;p38">
                <a:extLst>
                  <a:ext uri="{FF2B5EF4-FFF2-40B4-BE49-F238E27FC236}">
                    <a16:creationId xmlns:a16="http://schemas.microsoft.com/office/drawing/2014/main" id="{DE4CD6BA-44AA-298E-4967-84A193C39C9D}"/>
                  </a:ext>
                </a:extLst>
              </p:cNvPr>
              <p:cNvSpPr/>
              <p:nvPr/>
            </p:nvSpPr>
            <p:spPr>
              <a:xfrm>
                <a:off x="3354000" y="2905025"/>
                <a:ext cx="522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2537" extrusionOk="0">
                    <a:moveTo>
                      <a:pt x="1846" y="0"/>
                    </a:moveTo>
                    <a:lnTo>
                      <a:pt x="1548" y="127"/>
                    </a:lnTo>
                    <a:cubicBezTo>
                      <a:pt x="1566" y="217"/>
                      <a:pt x="1539" y="315"/>
                      <a:pt x="1468" y="384"/>
                    </a:cubicBezTo>
                    <a:cubicBezTo>
                      <a:pt x="1414" y="437"/>
                      <a:pt x="1343" y="464"/>
                      <a:pt x="1272" y="464"/>
                    </a:cubicBezTo>
                    <a:cubicBezTo>
                      <a:pt x="1205" y="464"/>
                      <a:pt x="1138" y="441"/>
                      <a:pt x="1084" y="393"/>
                    </a:cubicBezTo>
                    <a:lnTo>
                      <a:pt x="655" y="12"/>
                    </a:lnTo>
                    <a:lnTo>
                      <a:pt x="650" y="14"/>
                    </a:lnTo>
                    <a:lnTo>
                      <a:pt x="1071" y="393"/>
                    </a:lnTo>
                    <a:cubicBezTo>
                      <a:pt x="1179" y="491"/>
                      <a:pt x="1195" y="655"/>
                      <a:pt x="1104" y="771"/>
                    </a:cubicBezTo>
                    <a:cubicBezTo>
                      <a:pt x="1050" y="840"/>
                      <a:pt x="969" y="877"/>
                      <a:pt x="886" y="877"/>
                    </a:cubicBezTo>
                    <a:cubicBezTo>
                      <a:pt x="836" y="877"/>
                      <a:pt x="786" y="864"/>
                      <a:pt x="740" y="836"/>
                    </a:cubicBezTo>
                    <a:lnTo>
                      <a:pt x="740" y="836"/>
                    </a:lnTo>
                    <a:cubicBezTo>
                      <a:pt x="838" y="914"/>
                      <a:pt x="867" y="1052"/>
                      <a:pt x="806" y="1162"/>
                    </a:cubicBezTo>
                    <a:cubicBezTo>
                      <a:pt x="759" y="1247"/>
                      <a:pt x="671" y="1296"/>
                      <a:pt x="581" y="1296"/>
                    </a:cubicBezTo>
                    <a:cubicBezTo>
                      <a:pt x="544" y="1296"/>
                      <a:pt x="508" y="1288"/>
                      <a:pt x="473" y="1272"/>
                    </a:cubicBezTo>
                    <a:lnTo>
                      <a:pt x="1" y="1055"/>
                    </a:lnTo>
                    <a:lnTo>
                      <a:pt x="1" y="1055"/>
                    </a:lnTo>
                    <a:cubicBezTo>
                      <a:pt x="1" y="1055"/>
                      <a:pt x="349" y="1913"/>
                      <a:pt x="1571" y="2537"/>
                    </a:cubicBezTo>
                    <a:cubicBezTo>
                      <a:pt x="765" y="1090"/>
                      <a:pt x="2089" y="453"/>
                      <a:pt x="2089" y="453"/>
                    </a:cubicBezTo>
                    <a:lnTo>
                      <a:pt x="1846" y="0"/>
                    </a:ln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956;p38">
                <a:extLst>
                  <a:ext uri="{FF2B5EF4-FFF2-40B4-BE49-F238E27FC236}">
                    <a16:creationId xmlns:a16="http://schemas.microsoft.com/office/drawing/2014/main" id="{11C5A484-0A6B-BE37-E241-F3FF9CA2D4C5}"/>
                  </a:ext>
                </a:extLst>
              </p:cNvPr>
              <p:cNvSpPr/>
              <p:nvPr/>
            </p:nvSpPr>
            <p:spPr>
              <a:xfrm>
                <a:off x="3352350" y="2847300"/>
                <a:ext cx="513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938" extrusionOk="0">
                    <a:moveTo>
                      <a:pt x="270" y="1"/>
                    </a:moveTo>
                    <a:cubicBezTo>
                      <a:pt x="211" y="1"/>
                      <a:pt x="151" y="23"/>
                      <a:pt x="105" y="66"/>
                    </a:cubicBezTo>
                    <a:cubicBezTo>
                      <a:pt x="10" y="153"/>
                      <a:pt x="1" y="299"/>
                      <a:pt x="83" y="398"/>
                    </a:cubicBezTo>
                    <a:lnTo>
                      <a:pt x="1368" y="1938"/>
                    </a:lnTo>
                    <a:lnTo>
                      <a:pt x="1369" y="1938"/>
                    </a:lnTo>
                    <a:lnTo>
                      <a:pt x="1971" y="1617"/>
                    </a:lnTo>
                    <a:cubicBezTo>
                      <a:pt x="1997" y="1603"/>
                      <a:pt x="2027" y="1592"/>
                      <a:pt x="2054" y="1588"/>
                    </a:cubicBezTo>
                    <a:lnTo>
                      <a:pt x="2054" y="1583"/>
                    </a:lnTo>
                    <a:lnTo>
                      <a:pt x="435" y="66"/>
                    </a:lnTo>
                    <a:cubicBezTo>
                      <a:pt x="388" y="23"/>
                      <a:pt x="329" y="1"/>
                      <a:pt x="270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957;p38">
                <a:extLst>
                  <a:ext uri="{FF2B5EF4-FFF2-40B4-BE49-F238E27FC236}">
                    <a16:creationId xmlns:a16="http://schemas.microsoft.com/office/drawing/2014/main" id="{0335369B-78A0-B705-5288-1041C3063553}"/>
                  </a:ext>
                </a:extLst>
              </p:cNvPr>
              <p:cNvSpPr/>
              <p:nvPr/>
            </p:nvSpPr>
            <p:spPr>
              <a:xfrm>
                <a:off x="3852650" y="2811025"/>
                <a:ext cx="79475" cy="88275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3531" extrusionOk="0">
                    <a:moveTo>
                      <a:pt x="3014" y="1"/>
                    </a:moveTo>
                    <a:cubicBezTo>
                      <a:pt x="2596" y="276"/>
                      <a:pt x="2069" y="505"/>
                      <a:pt x="1404" y="632"/>
                    </a:cubicBezTo>
                    <a:cubicBezTo>
                      <a:pt x="861" y="964"/>
                      <a:pt x="0" y="1800"/>
                      <a:pt x="751" y="3531"/>
                    </a:cubicBezTo>
                    <a:cubicBezTo>
                      <a:pt x="763" y="3523"/>
                      <a:pt x="769" y="3519"/>
                      <a:pt x="769" y="3519"/>
                    </a:cubicBezTo>
                    <a:cubicBezTo>
                      <a:pt x="1396" y="3104"/>
                      <a:pt x="2511" y="2427"/>
                      <a:pt x="2511" y="2427"/>
                    </a:cubicBezTo>
                    <a:lnTo>
                      <a:pt x="2511" y="2166"/>
                    </a:lnTo>
                    <a:cubicBezTo>
                      <a:pt x="2555" y="2055"/>
                      <a:pt x="2810" y="1751"/>
                      <a:pt x="3179" y="1423"/>
                    </a:cubicBezTo>
                    <a:cubicBezTo>
                      <a:pt x="3176" y="1103"/>
                      <a:pt x="3144" y="791"/>
                      <a:pt x="3107" y="533"/>
                    </a:cubicBezTo>
                    <a:cubicBezTo>
                      <a:pt x="3075" y="303"/>
                      <a:pt x="3038" y="115"/>
                      <a:pt x="3014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958;p38">
                <a:extLst>
                  <a:ext uri="{FF2B5EF4-FFF2-40B4-BE49-F238E27FC236}">
                    <a16:creationId xmlns:a16="http://schemas.microsoft.com/office/drawing/2014/main" id="{C24B464F-5AFE-1517-E101-2DBFDA3B7EF1}"/>
                  </a:ext>
                </a:extLst>
              </p:cNvPr>
              <p:cNvSpPr/>
              <p:nvPr/>
            </p:nvSpPr>
            <p:spPr>
              <a:xfrm>
                <a:off x="3914875" y="2864575"/>
                <a:ext cx="11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44" h="1239" extrusionOk="0">
                    <a:moveTo>
                      <a:pt x="22" y="1"/>
                    </a:moveTo>
                    <a:cubicBezTo>
                      <a:pt x="11" y="1"/>
                      <a:pt x="0" y="11"/>
                      <a:pt x="0" y="24"/>
                    </a:cubicBezTo>
                    <a:lnTo>
                      <a:pt x="0" y="1218"/>
                    </a:lnTo>
                    <a:cubicBezTo>
                      <a:pt x="0" y="1230"/>
                      <a:pt x="9" y="1239"/>
                      <a:pt x="22" y="1239"/>
                    </a:cubicBezTo>
                    <a:cubicBezTo>
                      <a:pt x="34" y="1239"/>
                      <a:pt x="43" y="1230"/>
                      <a:pt x="43" y="1218"/>
                    </a:cubicBezTo>
                    <a:lnTo>
                      <a:pt x="43" y="24"/>
                    </a:lnTo>
                    <a:cubicBezTo>
                      <a:pt x="43" y="11"/>
                      <a:pt x="34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959;p38">
                <a:extLst>
                  <a:ext uri="{FF2B5EF4-FFF2-40B4-BE49-F238E27FC236}">
                    <a16:creationId xmlns:a16="http://schemas.microsoft.com/office/drawing/2014/main" id="{31264E68-237D-6FB9-CF45-71156CE3D24A}"/>
                  </a:ext>
                </a:extLst>
              </p:cNvPr>
              <p:cNvSpPr/>
              <p:nvPr/>
            </p:nvSpPr>
            <p:spPr>
              <a:xfrm>
                <a:off x="3778675" y="3263275"/>
                <a:ext cx="102625" cy="119075"/>
              </a:xfrm>
              <a:custGeom>
                <a:avLst/>
                <a:gdLst/>
                <a:ahLst/>
                <a:cxnLst/>
                <a:rect l="l" t="t" r="r" b="b"/>
                <a:pathLst>
                  <a:path w="4105" h="4763" extrusionOk="0">
                    <a:moveTo>
                      <a:pt x="706" y="0"/>
                    </a:moveTo>
                    <a:cubicBezTo>
                      <a:pt x="443" y="6"/>
                      <a:pt x="247" y="75"/>
                      <a:pt x="126" y="204"/>
                    </a:cubicBezTo>
                    <a:cubicBezTo>
                      <a:pt x="1" y="338"/>
                      <a:pt x="5" y="486"/>
                      <a:pt x="5" y="492"/>
                    </a:cubicBezTo>
                    <a:cubicBezTo>
                      <a:pt x="5" y="505"/>
                      <a:pt x="16" y="514"/>
                      <a:pt x="27" y="514"/>
                    </a:cubicBezTo>
                    <a:cubicBezTo>
                      <a:pt x="39" y="514"/>
                      <a:pt x="48" y="503"/>
                      <a:pt x="48" y="491"/>
                    </a:cubicBezTo>
                    <a:cubicBezTo>
                      <a:pt x="48" y="489"/>
                      <a:pt x="45" y="353"/>
                      <a:pt x="158" y="233"/>
                    </a:cubicBezTo>
                    <a:cubicBezTo>
                      <a:pt x="271" y="113"/>
                      <a:pt x="456" y="51"/>
                      <a:pt x="707" y="45"/>
                    </a:cubicBezTo>
                    <a:cubicBezTo>
                      <a:pt x="714" y="44"/>
                      <a:pt x="720" y="44"/>
                      <a:pt x="727" y="44"/>
                    </a:cubicBezTo>
                    <a:cubicBezTo>
                      <a:pt x="1327" y="44"/>
                      <a:pt x="1486" y="678"/>
                      <a:pt x="1687" y="1480"/>
                    </a:cubicBezTo>
                    <a:cubicBezTo>
                      <a:pt x="1829" y="2046"/>
                      <a:pt x="1990" y="2686"/>
                      <a:pt x="2334" y="3281"/>
                    </a:cubicBezTo>
                    <a:cubicBezTo>
                      <a:pt x="2734" y="3971"/>
                      <a:pt x="3302" y="4454"/>
                      <a:pt x="4072" y="4761"/>
                    </a:cubicBezTo>
                    <a:cubicBezTo>
                      <a:pt x="4074" y="4761"/>
                      <a:pt x="4077" y="4763"/>
                      <a:pt x="4080" y="4763"/>
                    </a:cubicBezTo>
                    <a:lnTo>
                      <a:pt x="4080" y="4761"/>
                    </a:lnTo>
                    <a:cubicBezTo>
                      <a:pt x="4088" y="4761"/>
                      <a:pt x="4095" y="4757"/>
                      <a:pt x="4100" y="4747"/>
                    </a:cubicBezTo>
                    <a:cubicBezTo>
                      <a:pt x="4104" y="4737"/>
                      <a:pt x="4098" y="4724"/>
                      <a:pt x="4088" y="4720"/>
                    </a:cubicBezTo>
                    <a:cubicBezTo>
                      <a:pt x="2375" y="4038"/>
                      <a:pt x="2017" y="2615"/>
                      <a:pt x="1728" y="1469"/>
                    </a:cubicBezTo>
                    <a:cubicBezTo>
                      <a:pt x="1524" y="650"/>
                      <a:pt x="1360" y="0"/>
                      <a:pt x="7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960;p38">
                <a:extLst>
                  <a:ext uri="{FF2B5EF4-FFF2-40B4-BE49-F238E27FC236}">
                    <a16:creationId xmlns:a16="http://schemas.microsoft.com/office/drawing/2014/main" id="{4667FA31-9E75-6460-1431-27AF5A2C79E0}"/>
                  </a:ext>
                </a:extLst>
              </p:cNvPr>
              <p:cNvSpPr/>
              <p:nvPr/>
            </p:nvSpPr>
            <p:spPr>
              <a:xfrm>
                <a:off x="3840375" y="2685525"/>
                <a:ext cx="690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5" extrusionOk="0">
                    <a:moveTo>
                      <a:pt x="224" y="1"/>
                    </a:moveTo>
                    <a:cubicBezTo>
                      <a:pt x="175" y="1"/>
                      <a:pt x="98" y="178"/>
                      <a:pt x="51" y="403"/>
                    </a:cubicBezTo>
                    <a:cubicBezTo>
                      <a:pt x="2" y="636"/>
                      <a:pt x="0" y="833"/>
                      <a:pt x="49" y="844"/>
                    </a:cubicBezTo>
                    <a:cubicBezTo>
                      <a:pt x="51" y="844"/>
                      <a:pt x="52" y="844"/>
                      <a:pt x="53" y="844"/>
                    </a:cubicBezTo>
                    <a:cubicBezTo>
                      <a:pt x="101" y="844"/>
                      <a:pt x="178" y="667"/>
                      <a:pt x="225" y="440"/>
                    </a:cubicBezTo>
                    <a:cubicBezTo>
                      <a:pt x="274" y="208"/>
                      <a:pt x="276" y="11"/>
                      <a:pt x="228" y="1"/>
                    </a:cubicBezTo>
                    <a:cubicBezTo>
                      <a:pt x="227" y="1"/>
                      <a:pt x="225" y="1"/>
                      <a:pt x="224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961;p38">
                <a:extLst>
                  <a:ext uri="{FF2B5EF4-FFF2-40B4-BE49-F238E27FC236}">
                    <a16:creationId xmlns:a16="http://schemas.microsoft.com/office/drawing/2014/main" id="{876896E3-0345-3EBB-A917-9C2E6554A609}"/>
                  </a:ext>
                </a:extLst>
              </p:cNvPr>
              <p:cNvSpPr/>
              <p:nvPr/>
            </p:nvSpPr>
            <p:spPr>
              <a:xfrm>
                <a:off x="3877075" y="2700325"/>
                <a:ext cx="690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6" extrusionOk="0">
                    <a:moveTo>
                      <a:pt x="223" y="1"/>
                    </a:moveTo>
                    <a:cubicBezTo>
                      <a:pt x="175" y="1"/>
                      <a:pt x="98" y="178"/>
                      <a:pt x="51" y="405"/>
                    </a:cubicBezTo>
                    <a:cubicBezTo>
                      <a:pt x="2" y="637"/>
                      <a:pt x="0" y="834"/>
                      <a:pt x="49" y="845"/>
                    </a:cubicBezTo>
                    <a:cubicBezTo>
                      <a:pt x="50" y="845"/>
                      <a:pt x="51" y="845"/>
                      <a:pt x="53" y="845"/>
                    </a:cubicBezTo>
                    <a:cubicBezTo>
                      <a:pt x="100" y="845"/>
                      <a:pt x="177" y="668"/>
                      <a:pt x="225" y="441"/>
                    </a:cubicBezTo>
                    <a:cubicBezTo>
                      <a:pt x="274" y="209"/>
                      <a:pt x="275" y="12"/>
                      <a:pt x="226" y="1"/>
                    </a:cubicBezTo>
                    <a:cubicBezTo>
                      <a:pt x="225" y="1"/>
                      <a:pt x="224" y="1"/>
                      <a:pt x="2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962;p38">
                <a:extLst>
                  <a:ext uri="{FF2B5EF4-FFF2-40B4-BE49-F238E27FC236}">
                    <a16:creationId xmlns:a16="http://schemas.microsoft.com/office/drawing/2014/main" id="{03B1E48D-F89A-F2BA-8873-4209FEA0DE77}"/>
                  </a:ext>
                </a:extLst>
              </p:cNvPr>
              <p:cNvSpPr/>
              <p:nvPr/>
            </p:nvSpPr>
            <p:spPr>
              <a:xfrm>
                <a:off x="3836100" y="2674725"/>
                <a:ext cx="2470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442" extrusionOk="0">
                    <a:moveTo>
                      <a:pt x="178" y="1"/>
                    </a:moveTo>
                    <a:cubicBezTo>
                      <a:pt x="159" y="1"/>
                      <a:pt x="141" y="1"/>
                      <a:pt x="121" y="2"/>
                    </a:cubicBezTo>
                    <a:cubicBezTo>
                      <a:pt x="112" y="4"/>
                      <a:pt x="103" y="4"/>
                      <a:pt x="93" y="5"/>
                    </a:cubicBezTo>
                    <a:cubicBezTo>
                      <a:pt x="83" y="5"/>
                      <a:pt x="75" y="7"/>
                      <a:pt x="63" y="8"/>
                    </a:cubicBezTo>
                    <a:cubicBezTo>
                      <a:pt x="28" y="14"/>
                      <a:pt x="0" y="45"/>
                      <a:pt x="0" y="82"/>
                    </a:cubicBezTo>
                    <a:cubicBezTo>
                      <a:pt x="0" y="122"/>
                      <a:pt x="34" y="154"/>
                      <a:pt x="74" y="154"/>
                    </a:cubicBezTo>
                    <a:lnTo>
                      <a:pt x="103" y="154"/>
                    </a:lnTo>
                    <a:cubicBezTo>
                      <a:pt x="109" y="154"/>
                      <a:pt x="116" y="154"/>
                      <a:pt x="124" y="155"/>
                    </a:cubicBezTo>
                    <a:cubicBezTo>
                      <a:pt x="139" y="155"/>
                      <a:pt x="156" y="157"/>
                      <a:pt x="171" y="158"/>
                    </a:cubicBezTo>
                    <a:cubicBezTo>
                      <a:pt x="202" y="161"/>
                      <a:pt x="234" y="166"/>
                      <a:pt x="265" y="172"/>
                    </a:cubicBezTo>
                    <a:cubicBezTo>
                      <a:pt x="327" y="186"/>
                      <a:pt x="389" y="203"/>
                      <a:pt x="447" y="225"/>
                    </a:cubicBezTo>
                    <a:cubicBezTo>
                      <a:pt x="462" y="232"/>
                      <a:pt x="477" y="238"/>
                      <a:pt x="491" y="244"/>
                    </a:cubicBezTo>
                    <a:lnTo>
                      <a:pt x="512" y="253"/>
                    </a:lnTo>
                    <a:lnTo>
                      <a:pt x="534" y="264"/>
                    </a:lnTo>
                    <a:lnTo>
                      <a:pt x="577" y="285"/>
                    </a:lnTo>
                    <a:lnTo>
                      <a:pt x="618" y="308"/>
                    </a:lnTo>
                    <a:cubicBezTo>
                      <a:pt x="645" y="323"/>
                      <a:pt x="671" y="342"/>
                      <a:pt x="699" y="358"/>
                    </a:cubicBezTo>
                    <a:cubicBezTo>
                      <a:pt x="725" y="375"/>
                      <a:pt x="749" y="395"/>
                      <a:pt x="775" y="414"/>
                    </a:cubicBezTo>
                    <a:lnTo>
                      <a:pt x="781" y="418"/>
                    </a:lnTo>
                    <a:cubicBezTo>
                      <a:pt x="785" y="421"/>
                      <a:pt x="789" y="423"/>
                      <a:pt x="792" y="426"/>
                    </a:cubicBezTo>
                    <a:cubicBezTo>
                      <a:pt x="811" y="436"/>
                      <a:pt x="831" y="441"/>
                      <a:pt x="851" y="441"/>
                    </a:cubicBezTo>
                    <a:cubicBezTo>
                      <a:pt x="892" y="441"/>
                      <a:pt x="933" y="420"/>
                      <a:pt x="954" y="381"/>
                    </a:cubicBezTo>
                    <a:cubicBezTo>
                      <a:pt x="988" y="323"/>
                      <a:pt x="966" y="251"/>
                      <a:pt x="910" y="218"/>
                    </a:cubicBezTo>
                    <a:cubicBezTo>
                      <a:pt x="878" y="201"/>
                      <a:pt x="846" y="181"/>
                      <a:pt x="814" y="164"/>
                    </a:cubicBezTo>
                    <a:cubicBezTo>
                      <a:pt x="780" y="148"/>
                      <a:pt x="748" y="129"/>
                      <a:pt x="714" y="115"/>
                    </a:cubicBezTo>
                    <a:lnTo>
                      <a:pt x="664" y="94"/>
                    </a:lnTo>
                    <a:lnTo>
                      <a:pt x="610" y="76"/>
                    </a:lnTo>
                    <a:lnTo>
                      <a:pt x="584" y="66"/>
                    </a:lnTo>
                    <a:lnTo>
                      <a:pt x="558" y="59"/>
                    </a:lnTo>
                    <a:cubicBezTo>
                      <a:pt x="541" y="53"/>
                      <a:pt x="523" y="48"/>
                      <a:pt x="505" y="44"/>
                    </a:cubicBezTo>
                    <a:cubicBezTo>
                      <a:pt x="434" y="24"/>
                      <a:pt x="361" y="11"/>
                      <a:pt x="288" y="5"/>
                    </a:cubicBezTo>
                    <a:cubicBezTo>
                      <a:pt x="251" y="1"/>
                      <a:pt x="214" y="1"/>
                      <a:pt x="178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963;p38">
                <a:extLst>
                  <a:ext uri="{FF2B5EF4-FFF2-40B4-BE49-F238E27FC236}">
                    <a16:creationId xmlns:a16="http://schemas.microsoft.com/office/drawing/2014/main" id="{FAB73CD3-A37F-3AE6-684C-49330BFE58B8}"/>
                  </a:ext>
                </a:extLst>
              </p:cNvPr>
              <p:cNvSpPr/>
              <p:nvPr/>
            </p:nvSpPr>
            <p:spPr>
              <a:xfrm>
                <a:off x="3871025" y="2688475"/>
                <a:ext cx="36825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668" extrusionOk="0">
                    <a:moveTo>
                      <a:pt x="122" y="1"/>
                    </a:moveTo>
                    <a:cubicBezTo>
                      <a:pt x="60" y="1"/>
                      <a:pt x="8" y="50"/>
                      <a:pt x="5" y="113"/>
                    </a:cubicBezTo>
                    <a:cubicBezTo>
                      <a:pt x="1" y="178"/>
                      <a:pt x="51" y="234"/>
                      <a:pt x="117" y="238"/>
                    </a:cubicBezTo>
                    <a:lnTo>
                      <a:pt x="118" y="238"/>
                    </a:lnTo>
                    <a:cubicBezTo>
                      <a:pt x="141" y="240"/>
                      <a:pt x="170" y="241"/>
                      <a:pt x="196" y="244"/>
                    </a:cubicBezTo>
                    <a:cubicBezTo>
                      <a:pt x="224" y="247"/>
                      <a:pt x="250" y="252"/>
                      <a:pt x="277" y="255"/>
                    </a:cubicBezTo>
                    <a:cubicBezTo>
                      <a:pt x="303" y="260"/>
                      <a:pt x="331" y="264"/>
                      <a:pt x="358" y="269"/>
                    </a:cubicBezTo>
                    <a:lnTo>
                      <a:pt x="438" y="284"/>
                    </a:lnTo>
                    <a:cubicBezTo>
                      <a:pt x="546" y="305"/>
                      <a:pt x="652" y="333"/>
                      <a:pt x="757" y="368"/>
                    </a:cubicBezTo>
                    <a:cubicBezTo>
                      <a:pt x="809" y="383"/>
                      <a:pt x="860" y="405"/>
                      <a:pt x="912" y="423"/>
                    </a:cubicBezTo>
                    <a:cubicBezTo>
                      <a:pt x="938" y="434"/>
                      <a:pt x="962" y="444"/>
                      <a:pt x="987" y="455"/>
                    </a:cubicBezTo>
                    <a:lnTo>
                      <a:pt x="1025" y="472"/>
                    </a:lnTo>
                    <a:lnTo>
                      <a:pt x="1062" y="490"/>
                    </a:lnTo>
                    <a:lnTo>
                      <a:pt x="1137" y="526"/>
                    </a:lnTo>
                    <a:lnTo>
                      <a:pt x="1207" y="567"/>
                    </a:lnTo>
                    <a:lnTo>
                      <a:pt x="1244" y="587"/>
                    </a:lnTo>
                    <a:lnTo>
                      <a:pt x="1277" y="608"/>
                    </a:lnTo>
                    <a:lnTo>
                      <a:pt x="1346" y="652"/>
                    </a:lnTo>
                    <a:lnTo>
                      <a:pt x="1351" y="655"/>
                    </a:lnTo>
                    <a:cubicBezTo>
                      <a:pt x="1363" y="664"/>
                      <a:pt x="1377" y="668"/>
                      <a:pt x="1391" y="668"/>
                    </a:cubicBezTo>
                    <a:cubicBezTo>
                      <a:pt x="1413" y="668"/>
                      <a:pt x="1434" y="658"/>
                      <a:pt x="1448" y="639"/>
                    </a:cubicBezTo>
                    <a:cubicBezTo>
                      <a:pt x="1473" y="605"/>
                      <a:pt x="1467" y="559"/>
                      <a:pt x="1435" y="536"/>
                    </a:cubicBezTo>
                    <a:lnTo>
                      <a:pt x="1363" y="483"/>
                    </a:lnTo>
                    <a:lnTo>
                      <a:pt x="1328" y="457"/>
                    </a:lnTo>
                    <a:lnTo>
                      <a:pt x="1291" y="432"/>
                    </a:lnTo>
                    <a:lnTo>
                      <a:pt x="1218" y="383"/>
                    </a:lnTo>
                    <a:lnTo>
                      <a:pt x="1141" y="339"/>
                    </a:lnTo>
                    <a:lnTo>
                      <a:pt x="1101" y="318"/>
                    </a:lnTo>
                    <a:lnTo>
                      <a:pt x="1063" y="298"/>
                    </a:lnTo>
                    <a:cubicBezTo>
                      <a:pt x="1037" y="284"/>
                      <a:pt x="1011" y="270"/>
                      <a:pt x="984" y="258"/>
                    </a:cubicBezTo>
                    <a:cubicBezTo>
                      <a:pt x="930" y="234"/>
                      <a:pt x="878" y="209"/>
                      <a:pt x="823" y="188"/>
                    </a:cubicBezTo>
                    <a:cubicBezTo>
                      <a:pt x="713" y="143"/>
                      <a:pt x="603" y="105"/>
                      <a:pt x="488" y="75"/>
                    </a:cubicBezTo>
                    <a:lnTo>
                      <a:pt x="403" y="53"/>
                    </a:lnTo>
                    <a:cubicBezTo>
                      <a:pt x="375" y="45"/>
                      <a:pt x="346" y="39"/>
                      <a:pt x="317" y="33"/>
                    </a:cubicBezTo>
                    <a:cubicBezTo>
                      <a:pt x="288" y="27"/>
                      <a:pt x="259" y="21"/>
                      <a:pt x="230" y="15"/>
                    </a:cubicBezTo>
                    <a:cubicBezTo>
                      <a:pt x="199" y="10"/>
                      <a:pt x="172" y="6"/>
                      <a:pt x="138" y="1"/>
                    </a:cubicBezTo>
                    <a:lnTo>
                      <a:pt x="131" y="1"/>
                    </a:lnTo>
                    <a:cubicBezTo>
                      <a:pt x="128" y="1"/>
                      <a:pt x="125" y="1"/>
                      <a:pt x="122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964;p38">
                <a:extLst>
                  <a:ext uri="{FF2B5EF4-FFF2-40B4-BE49-F238E27FC236}">
                    <a16:creationId xmlns:a16="http://schemas.microsoft.com/office/drawing/2014/main" id="{390025CE-F7A8-821D-E5E6-B847AD4866D6}"/>
                  </a:ext>
                </a:extLst>
              </p:cNvPr>
              <p:cNvSpPr/>
              <p:nvPr/>
            </p:nvSpPr>
            <p:spPr>
              <a:xfrm>
                <a:off x="4085525" y="2897300"/>
                <a:ext cx="55075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8686" extrusionOk="0">
                    <a:moveTo>
                      <a:pt x="2179" y="1"/>
                    </a:moveTo>
                    <a:cubicBezTo>
                      <a:pt x="2174" y="1"/>
                      <a:pt x="2168" y="3"/>
                      <a:pt x="2164" y="6"/>
                    </a:cubicBezTo>
                    <a:cubicBezTo>
                      <a:pt x="1120" y="901"/>
                      <a:pt x="534" y="1969"/>
                      <a:pt x="528" y="1980"/>
                    </a:cubicBezTo>
                    <a:cubicBezTo>
                      <a:pt x="525" y="1988"/>
                      <a:pt x="137" y="2792"/>
                      <a:pt x="51" y="3945"/>
                    </a:cubicBezTo>
                    <a:cubicBezTo>
                      <a:pt x="1" y="4622"/>
                      <a:pt x="63" y="5286"/>
                      <a:pt x="236" y="5917"/>
                    </a:cubicBezTo>
                    <a:cubicBezTo>
                      <a:pt x="453" y="6706"/>
                      <a:pt x="843" y="7447"/>
                      <a:pt x="1397" y="8119"/>
                    </a:cubicBezTo>
                    <a:cubicBezTo>
                      <a:pt x="1475" y="8212"/>
                      <a:pt x="1549" y="8304"/>
                      <a:pt x="1623" y="8394"/>
                    </a:cubicBezTo>
                    <a:cubicBezTo>
                      <a:pt x="1702" y="8490"/>
                      <a:pt x="1780" y="8585"/>
                      <a:pt x="1855" y="8678"/>
                    </a:cubicBezTo>
                    <a:cubicBezTo>
                      <a:pt x="1860" y="8683"/>
                      <a:pt x="1866" y="8686"/>
                      <a:pt x="1872" y="8686"/>
                    </a:cubicBezTo>
                    <a:cubicBezTo>
                      <a:pt x="1877" y="8686"/>
                      <a:pt x="1881" y="8684"/>
                      <a:pt x="1884" y="8681"/>
                    </a:cubicBezTo>
                    <a:cubicBezTo>
                      <a:pt x="1895" y="8674"/>
                      <a:pt x="1896" y="8660"/>
                      <a:pt x="1889" y="8651"/>
                    </a:cubicBezTo>
                    <a:cubicBezTo>
                      <a:pt x="1812" y="8559"/>
                      <a:pt x="1736" y="8464"/>
                      <a:pt x="1656" y="8366"/>
                    </a:cubicBezTo>
                    <a:cubicBezTo>
                      <a:pt x="1583" y="8276"/>
                      <a:pt x="1508" y="8184"/>
                      <a:pt x="1430" y="8091"/>
                    </a:cubicBezTo>
                    <a:cubicBezTo>
                      <a:pt x="186" y="6581"/>
                      <a:pt x="16" y="5006"/>
                      <a:pt x="94" y="3951"/>
                    </a:cubicBezTo>
                    <a:cubicBezTo>
                      <a:pt x="180" y="2806"/>
                      <a:pt x="563" y="2008"/>
                      <a:pt x="566" y="2000"/>
                    </a:cubicBezTo>
                    <a:cubicBezTo>
                      <a:pt x="572" y="1989"/>
                      <a:pt x="1155" y="928"/>
                      <a:pt x="2193" y="39"/>
                    </a:cubicBezTo>
                    <a:cubicBezTo>
                      <a:pt x="2202" y="31"/>
                      <a:pt x="2202" y="17"/>
                      <a:pt x="2195" y="8"/>
                    </a:cubicBezTo>
                    <a:cubicBezTo>
                      <a:pt x="2191" y="3"/>
                      <a:pt x="2185" y="1"/>
                      <a:pt x="2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965;p38">
                <a:extLst>
                  <a:ext uri="{FF2B5EF4-FFF2-40B4-BE49-F238E27FC236}">
                    <a16:creationId xmlns:a16="http://schemas.microsoft.com/office/drawing/2014/main" id="{762D47CC-C549-5809-665F-B5133FDE9745}"/>
                  </a:ext>
                </a:extLst>
              </p:cNvPr>
              <p:cNvSpPr/>
              <p:nvPr/>
            </p:nvSpPr>
            <p:spPr>
              <a:xfrm>
                <a:off x="3829475" y="2899425"/>
                <a:ext cx="42850" cy="22145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858" extrusionOk="0">
                    <a:moveTo>
                      <a:pt x="1691" y="1"/>
                    </a:moveTo>
                    <a:cubicBezTo>
                      <a:pt x="1679" y="1"/>
                      <a:pt x="1670" y="9"/>
                      <a:pt x="1669" y="21"/>
                    </a:cubicBezTo>
                    <a:cubicBezTo>
                      <a:pt x="1545" y="1015"/>
                      <a:pt x="1277" y="2453"/>
                      <a:pt x="709" y="3660"/>
                    </a:cubicBezTo>
                    <a:cubicBezTo>
                      <a:pt x="199" y="4736"/>
                      <a:pt x="1" y="5766"/>
                      <a:pt x="115" y="6723"/>
                    </a:cubicBezTo>
                    <a:cubicBezTo>
                      <a:pt x="209" y="7491"/>
                      <a:pt x="508" y="8206"/>
                      <a:pt x="1007" y="8848"/>
                    </a:cubicBezTo>
                    <a:cubicBezTo>
                      <a:pt x="1010" y="8855"/>
                      <a:pt x="1017" y="8858"/>
                      <a:pt x="1024" y="8858"/>
                    </a:cubicBezTo>
                    <a:cubicBezTo>
                      <a:pt x="1028" y="8856"/>
                      <a:pt x="1033" y="8855"/>
                      <a:pt x="1036" y="8853"/>
                    </a:cubicBezTo>
                    <a:cubicBezTo>
                      <a:pt x="1046" y="8845"/>
                      <a:pt x="1048" y="8832"/>
                      <a:pt x="1040" y="8822"/>
                    </a:cubicBezTo>
                    <a:cubicBezTo>
                      <a:pt x="547" y="8186"/>
                      <a:pt x="250" y="7479"/>
                      <a:pt x="158" y="6719"/>
                    </a:cubicBezTo>
                    <a:cubicBezTo>
                      <a:pt x="44" y="5769"/>
                      <a:pt x="242" y="4747"/>
                      <a:pt x="747" y="3678"/>
                    </a:cubicBezTo>
                    <a:cubicBezTo>
                      <a:pt x="1319" y="2467"/>
                      <a:pt x="1588" y="1024"/>
                      <a:pt x="1712" y="25"/>
                    </a:cubicBezTo>
                    <a:cubicBezTo>
                      <a:pt x="1713" y="13"/>
                      <a:pt x="1705" y="2"/>
                      <a:pt x="1693" y="1"/>
                    </a:cubicBezTo>
                    <a:cubicBezTo>
                      <a:pt x="1692" y="1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966;p38">
                <a:extLst>
                  <a:ext uri="{FF2B5EF4-FFF2-40B4-BE49-F238E27FC236}">
                    <a16:creationId xmlns:a16="http://schemas.microsoft.com/office/drawing/2014/main" id="{4B17BEEF-5436-EE4D-4974-2F996B3E7AE4}"/>
                  </a:ext>
                </a:extLst>
              </p:cNvPr>
              <p:cNvSpPr/>
              <p:nvPr/>
            </p:nvSpPr>
            <p:spPr>
              <a:xfrm>
                <a:off x="3502825" y="2985850"/>
                <a:ext cx="17575" cy="6317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2527" extrusionOk="0">
                    <a:moveTo>
                      <a:pt x="475" y="1"/>
                    </a:moveTo>
                    <a:cubicBezTo>
                      <a:pt x="366" y="280"/>
                      <a:pt x="1" y="1311"/>
                      <a:pt x="41" y="2294"/>
                    </a:cubicBezTo>
                    <a:lnTo>
                      <a:pt x="385" y="2526"/>
                    </a:lnTo>
                    <a:cubicBezTo>
                      <a:pt x="383" y="2510"/>
                      <a:pt x="380" y="2491"/>
                      <a:pt x="379" y="2474"/>
                    </a:cubicBezTo>
                    <a:cubicBezTo>
                      <a:pt x="379" y="2473"/>
                      <a:pt x="379" y="2471"/>
                      <a:pt x="379" y="2470"/>
                    </a:cubicBezTo>
                    <a:cubicBezTo>
                      <a:pt x="376" y="2453"/>
                      <a:pt x="374" y="2435"/>
                      <a:pt x="372" y="2416"/>
                    </a:cubicBezTo>
                    <a:cubicBezTo>
                      <a:pt x="371" y="2398"/>
                      <a:pt x="368" y="2380"/>
                      <a:pt x="366" y="2360"/>
                    </a:cubicBezTo>
                    <a:cubicBezTo>
                      <a:pt x="365" y="2338"/>
                      <a:pt x="363" y="2317"/>
                      <a:pt x="362" y="2296"/>
                    </a:cubicBezTo>
                    <a:cubicBezTo>
                      <a:pt x="362" y="2283"/>
                      <a:pt x="360" y="2271"/>
                      <a:pt x="360" y="2259"/>
                    </a:cubicBezTo>
                    <a:cubicBezTo>
                      <a:pt x="359" y="2234"/>
                      <a:pt x="357" y="2210"/>
                      <a:pt x="357" y="2185"/>
                    </a:cubicBezTo>
                    <a:cubicBezTo>
                      <a:pt x="356" y="2173"/>
                      <a:pt x="356" y="2159"/>
                      <a:pt x="356" y="2146"/>
                    </a:cubicBezTo>
                    <a:cubicBezTo>
                      <a:pt x="353" y="2039"/>
                      <a:pt x="356" y="1926"/>
                      <a:pt x="363" y="1809"/>
                    </a:cubicBezTo>
                    <a:cubicBezTo>
                      <a:pt x="365" y="1789"/>
                      <a:pt x="366" y="1770"/>
                      <a:pt x="369" y="1748"/>
                    </a:cubicBezTo>
                    <a:cubicBezTo>
                      <a:pt x="369" y="1742"/>
                      <a:pt x="371" y="1737"/>
                      <a:pt x="371" y="1731"/>
                    </a:cubicBezTo>
                    <a:cubicBezTo>
                      <a:pt x="374" y="1707"/>
                      <a:pt x="377" y="1682"/>
                      <a:pt x="382" y="1656"/>
                    </a:cubicBezTo>
                    <a:cubicBezTo>
                      <a:pt x="383" y="1650"/>
                      <a:pt x="383" y="1643"/>
                      <a:pt x="385" y="1637"/>
                    </a:cubicBezTo>
                    <a:cubicBezTo>
                      <a:pt x="389" y="1614"/>
                      <a:pt x="392" y="1589"/>
                      <a:pt x="398" y="1565"/>
                    </a:cubicBezTo>
                    <a:cubicBezTo>
                      <a:pt x="400" y="1552"/>
                      <a:pt x="403" y="1540"/>
                      <a:pt x="405" y="1527"/>
                    </a:cubicBezTo>
                    <a:cubicBezTo>
                      <a:pt x="406" y="1523"/>
                      <a:pt x="406" y="1520"/>
                      <a:pt x="408" y="1517"/>
                    </a:cubicBezTo>
                    <a:cubicBezTo>
                      <a:pt x="409" y="1508"/>
                      <a:pt x="411" y="1499"/>
                      <a:pt x="412" y="1491"/>
                    </a:cubicBezTo>
                    <a:cubicBezTo>
                      <a:pt x="417" y="1473"/>
                      <a:pt x="420" y="1455"/>
                      <a:pt x="424" y="1435"/>
                    </a:cubicBezTo>
                    <a:cubicBezTo>
                      <a:pt x="426" y="1426"/>
                      <a:pt x="429" y="1416"/>
                      <a:pt x="431" y="1407"/>
                    </a:cubicBezTo>
                    <a:cubicBezTo>
                      <a:pt x="441" y="1360"/>
                      <a:pt x="452" y="1311"/>
                      <a:pt x="464" y="1262"/>
                    </a:cubicBezTo>
                    <a:cubicBezTo>
                      <a:pt x="469" y="1242"/>
                      <a:pt x="473" y="1222"/>
                      <a:pt x="478" y="1201"/>
                    </a:cubicBezTo>
                    <a:cubicBezTo>
                      <a:pt x="501" y="1111"/>
                      <a:pt x="524" y="1019"/>
                      <a:pt x="547" y="926"/>
                    </a:cubicBezTo>
                    <a:cubicBezTo>
                      <a:pt x="551" y="910"/>
                      <a:pt x="554" y="897"/>
                      <a:pt x="557" y="881"/>
                    </a:cubicBezTo>
                    <a:cubicBezTo>
                      <a:pt x="570" y="834"/>
                      <a:pt x="580" y="787"/>
                      <a:pt x="593" y="739"/>
                    </a:cubicBezTo>
                    <a:cubicBezTo>
                      <a:pt x="599" y="710"/>
                      <a:pt x="606" y="681"/>
                      <a:pt x="613" y="652"/>
                    </a:cubicBezTo>
                    <a:cubicBezTo>
                      <a:pt x="613" y="649"/>
                      <a:pt x="613" y="647"/>
                      <a:pt x="614" y="646"/>
                    </a:cubicBezTo>
                    <a:cubicBezTo>
                      <a:pt x="617" y="629"/>
                      <a:pt x="622" y="612"/>
                      <a:pt x="625" y="595"/>
                    </a:cubicBezTo>
                    <a:cubicBezTo>
                      <a:pt x="632" y="562"/>
                      <a:pt x="640" y="528"/>
                      <a:pt x="646" y="495"/>
                    </a:cubicBezTo>
                    <a:cubicBezTo>
                      <a:pt x="646" y="491"/>
                      <a:pt x="648" y="487"/>
                      <a:pt x="648" y="484"/>
                    </a:cubicBezTo>
                    <a:cubicBezTo>
                      <a:pt x="652" y="469"/>
                      <a:pt x="655" y="452"/>
                      <a:pt x="658" y="436"/>
                    </a:cubicBezTo>
                    <a:cubicBezTo>
                      <a:pt x="658" y="433"/>
                      <a:pt x="658" y="432"/>
                      <a:pt x="658" y="429"/>
                    </a:cubicBezTo>
                    <a:cubicBezTo>
                      <a:pt x="666" y="392"/>
                      <a:pt x="672" y="357"/>
                      <a:pt x="678" y="322"/>
                    </a:cubicBezTo>
                    <a:cubicBezTo>
                      <a:pt x="681" y="305"/>
                      <a:pt x="683" y="288"/>
                      <a:pt x="686" y="271"/>
                    </a:cubicBezTo>
                    <a:cubicBezTo>
                      <a:pt x="690" y="236"/>
                      <a:pt x="695" y="204"/>
                      <a:pt x="698" y="172"/>
                    </a:cubicBezTo>
                    <a:cubicBezTo>
                      <a:pt x="700" y="155"/>
                      <a:pt x="701" y="138"/>
                      <a:pt x="703" y="123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967;p38">
                <a:extLst>
                  <a:ext uri="{FF2B5EF4-FFF2-40B4-BE49-F238E27FC236}">
                    <a16:creationId xmlns:a16="http://schemas.microsoft.com/office/drawing/2014/main" id="{78BB4C5B-ACFB-0BE9-4016-1FAD919A3A3E}"/>
                  </a:ext>
                </a:extLst>
              </p:cNvPr>
              <p:cNvSpPr/>
              <p:nvPr/>
            </p:nvSpPr>
            <p:spPr>
              <a:xfrm>
                <a:off x="2976800" y="3567200"/>
                <a:ext cx="19415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7766" h="272" extrusionOk="0">
                    <a:moveTo>
                      <a:pt x="0" y="1"/>
                    </a:moveTo>
                    <a:cubicBezTo>
                      <a:pt x="26" y="163"/>
                      <a:pt x="69" y="271"/>
                      <a:pt x="69" y="271"/>
                    </a:cubicBezTo>
                    <a:lnTo>
                      <a:pt x="7600" y="271"/>
                    </a:lnTo>
                    <a:cubicBezTo>
                      <a:pt x="7600" y="271"/>
                      <a:pt x="7675" y="161"/>
                      <a:pt x="7765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968;p38">
                <a:extLst>
                  <a:ext uri="{FF2B5EF4-FFF2-40B4-BE49-F238E27FC236}">
                    <a16:creationId xmlns:a16="http://schemas.microsoft.com/office/drawing/2014/main" id="{973EF126-D621-9155-EE75-C5ABBE451E69}"/>
                  </a:ext>
                </a:extLst>
              </p:cNvPr>
              <p:cNvSpPr/>
              <p:nvPr/>
            </p:nvSpPr>
            <p:spPr>
              <a:xfrm>
                <a:off x="3615175" y="3251725"/>
                <a:ext cx="252125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10085" h="7164" extrusionOk="0">
                    <a:moveTo>
                      <a:pt x="4307" y="0"/>
                    </a:moveTo>
                    <a:lnTo>
                      <a:pt x="4307" y="0"/>
                    </a:lnTo>
                    <a:cubicBezTo>
                      <a:pt x="5799" y="2249"/>
                      <a:pt x="4781" y="5303"/>
                      <a:pt x="2236" y="6205"/>
                    </a:cubicBezTo>
                    <a:lnTo>
                      <a:pt x="0" y="6997"/>
                    </a:lnTo>
                    <a:cubicBezTo>
                      <a:pt x="49" y="7053"/>
                      <a:pt x="100" y="7108"/>
                      <a:pt x="147" y="7163"/>
                    </a:cubicBezTo>
                    <a:cubicBezTo>
                      <a:pt x="3486" y="6737"/>
                      <a:pt x="7506" y="6203"/>
                      <a:pt x="10085" y="5798"/>
                    </a:cubicBezTo>
                    <a:cubicBezTo>
                      <a:pt x="8848" y="5244"/>
                      <a:pt x="8253" y="4286"/>
                      <a:pt x="7928" y="3361"/>
                    </a:cubicBezTo>
                    <a:cubicBezTo>
                      <a:pt x="7510" y="2970"/>
                      <a:pt x="7056" y="2546"/>
                      <a:pt x="6576" y="2100"/>
                    </a:cubicBezTo>
                    <a:cubicBezTo>
                      <a:pt x="6489" y="2019"/>
                      <a:pt x="6400" y="1936"/>
                      <a:pt x="6310" y="1852"/>
                    </a:cubicBezTo>
                    <a:cubicBezTo>
                      <a:pt x="5674" y="1262"/>
                      <a:pt x="4997" y="635"/>
                      <a:pt x="4307" y="0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969;p38">
                <a:extLst>
                  <a:ext uri="{FF2B5EF4-FFF2-40B4-BE49-F238E27FC236}">
                    <a16:creationId xmlns:a16="http://schemas.microsoft.com/office/drawing/2014/main" id="{FED155B4-7E0D-6597-868C-4EE07B003711}"/>
                  </a:ext>
                </a:extLst>
              </p:cNvPr>
              <p:cNvSpPr/>
              <p:nvPr/>
            </p:nvSpPr>
            <p:spPr>
              <a:xfrm>
                <a:off x="3832850" y="2600350"/>
                <a:ext cx="180400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7216" h="5575" extrusionOk="0">
                    <a:moveTo>
                      <a:pt x="2769" y="1"/>
                    </a:moveTo>
                    <a:cubicBezTo>
                      <a:pt x="2482" y="1"/>
                      <a:pt x="2187" y="60"/>
                      <a:pt x="1907" y="149"/>
                    </a:cubicBezTo>
                    <a:cubicBezTo>
                      <a:pt x="947" y="455"/>
                      <a:pt x="210" y="1247"/>
                      <a:pt x="13" y="2234"/>
                    </a:cubicBezTo>
                    <a:cubicBezTo>
                      <a:pt x="8" y="2256"/>
                      <a:pt x="5" y="2277"/>
                      <a:pt x="0" y="2297"/>
                    </a:cubicBezTo>
                    <a:cubicBezTo>
                      <a:pt x="130" y="2431"/>
                      <a:pt x="265" y="2557"/>
                      <a:pt x="404" y="2673"/>
                    </a:cubicBezTo>
                    <a:cubicBezTo>
                      <a:pt x="2110" y="4104"/>
                      <a:pt x="4484" y="4339"/>
                      <a:pt x="4484" y="4339"/>
                    </a:cubicBezTo>
                    <a:cubicBezTo>
                      <a:pt x="4484" y="4339"/>
                      <a:pt x="4325" y="4644"/>
                      <a:pt x="4114" y="5109"/>
                    </a:cubicBezTo>
                    <a:cubicBezTo>
                      <a:pt x="4082" y="5176"/>
                      <a:pt x="4102" y="5258"/>
                      <a:pt x="4162" y="5304"/>
                    </a:cubicBezTo>
                    <a:cubicBezTo>
                      <a:pt x="4480" y="5550"/>
                      <a:pt x="4686" y="5575"/>
                      <a:pt x="4686" y="5575"/>
                    </a:cubicBezTo>
                    <a:cubicBezTo>
                      <a:pt x="4685" y="5567"/>
                      <a:pt x="4683" y="5561"/>
                      <a:pt x="4683" y="5553"/>
                    </a:cubicBezTo>
                    <a:cubicBezTo>
                      <a:pt x="4682" y="5552"/>
                      <a:pt x="4682" y="5550"/>
                      <a:pt x="4682" y="5549"/>
                    </a:cubicBezTo>
                    <a:cubicBezTo>
                      <a:pt x="4680" y="5541"/>
                      <a:pt x="4680" y="5535"/>
                      <a:pt x="4679" y="5527"/>
                    </a:cubicBezTo>
                    <a:cubicBezTo>
                      <a:pt x="4679" y="5520"/>
                      <a:pt x="4677" y="5512"/>
                      <a:pt x="4677" y="5503"/>
                    </a:cubicBezTo>
                    <a:cubicBezTo>
                      <a:pt x="4674" y="5488"/>
                      <a:pt x="4674" y="5471"/>
                      <a:pt x="4673" y="5456"/>
                    </a:cubicBezTo>
                    <a:cubicBezTo>
                      <a:pt x="4673" y="5449"/>
                      <a:pt x="4673" y="5445"/>
                      <a:pt x="4673" y="5439"/>
                    </a:cubicBezTo>
                    <a:cubicBezTo>
                      <a:pt x="4671" y="5431"/>
                      <a:pt x="4671" y="5422"/>
                      <a:pt x="4671" y="5413"/>
                    </a:cubicBezTo>
                    <a:cubicBezTo>
                      <a:pt x="4671" y="5402"/>
                      <a:pt x="4671" y="5391"/>
                      <a:pt x="4671" y="5382"/>
                    </a:cubicBezTo>
                    <a:cubicBezTo>
                      <a:pt x="4671" y="5076"/>
                      <a:pt x="4778" y="4739"/>
                      <a:pt x="4994" y="4433"/>
                    </a:cubicBezTo>
                    <a:cubicBezTo>
                      <a:pt x="5061" y="4335"/>
                      <a:pt x="5137" y="4248"/>
                      <a:pt x="5217" y="4170"/>
                    </a:cubicBezTo>
                    <a:cubicBezTo>
                      <a:pt x="5498" y="3896"/>
                      <a:pt x="5840" y="3744"/>
                      <a:pt x="6149" y="3744"/>
                    </a:cubicBezTo>
                    <a:cubicBezTo>
                      <a:pt x="6319" y="3744"/>
                      <a:pt x="6478" y="3790"/>
                      <a:pt x="6614" y="3885"/>
                    </a:cubicBezTo>
                    <a:cubicBezTo>
                      <a:pt x="6811" y="4025"/>
                      <a:pt x="6926" y="4246"/>
                      <a:pt x="6957" y="4503"/>
                    </a:cubicBezTo>
                    <a:lnTo>
                      <a:pt x="6957" y="4505"/>
                    </a:lnTo>
                    <a:cubicBezTo>
                      <a:pt x="7216" y="3610"/>
                      <a:pt x="6555" y="2981"/>
                      <a:pt x="4742" y="2981"/>
                    </a:cubicBezTo>
                    <a:cubicBezTo>
                      <a:pt x="4382" y="2981"/>
                      <a:pt x="3977" y="3006"/>
                      <a:pt x="3524" y="3058"/>
                    </a:cubicBezTo>
                    <a:cubicBezTo>
                      <a:pt x="3332" y="3081"/>
                      <a:pt x="3170" y="3091"/>
                      <a:pt x="3037" y="3091"/>
                    </a:cubicBezTo>
                    <a:cubicBezTo>
                      <a:pt x="1148" y="3091"/>
                      <a:pt x="4780" y="976"/>
                      <a:pt x="3627" y="234"/>
                    </a:cubicBezTo>
                    <a:cubicBezTo>
                      <a:pt x="3366" y="67"/>
                      <a:pt x="3072" y="1"/>
                      <a:pt x="2769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970;p38">
                <a:extLst>
                  <a:ext uri="{FF2B5EF4-FFF2-40B4-BE49-F238E27FC236}">
                    <a16:creationId xmlns:a16="http://schemas.microsoft.com/office/drawing/2014/main" id="{65E8483D-BC5F-EBB4-70E9-0713E32DBFB2}"/>
                  </a:ext>
                </a:extLst>
              </p:cNvPr>
              <p:cNvSpPr/>
              <p:nvPr/>
            </p:nvSpPr>
            <p:spPr>
              <a:xfrm>
                <a:off x="3990125" y="2724375"/>
                <a:ext cx="163925" cy="168625"/>
              </a:xfrm>
              <a:custGeom>
                <a:avLst/>
                <a:gdLst/>
                <a:ahLst/>
                <a:cxnLst/>
                <a:rect l="l" t="t" r="r" b="b"/>
                <a:pathLst>
                  <a:path w="6557" h="6745" extrusionOk="0">
                    <a:moveTo>
                      <a:pt x="638" y="1"/>
                    </a:moveTo>
                    <a:cubicBezTo>
                      <a:pt x="591" y="215"/>
                      <a:pt x="496" y="433"/>
                      <a:pt x="352" y="637"/>
                    </a:cubicBezTo>
                    <a:cubicBezTo>
                      <a:pt x="248" y="784"/>
                      <a:pt x="129" y="909"/>
                      <a:pt x="1" y="1011"/>
                    </a:cubicBezTo>
                    <a:cubicBezTo>
                      <a:pt x="184" y="1728"/>
                      <a:pt x="621" y="2843"/>
                      <a:pt x="910" y="3548"/>
                    </a:cubicBezTo>
                    <a:cubicBezTo>
                      <a:pt x="1187" y="3592"/>
                      <a:pt x="1314" y="3716"/>
                      <a:pt x="1335" y="3824"/>
                    </a:cubicBezTo>
                    <a:lnTo>
                      <a:pt x="2043" y="5217"/>
                    </a:lnTo>
                    <a:cubicBezTo>
                      <a:pt x="3832" y="5820"/>
                      <a:pt x="5080" y="6439"/>
                      <a:pt x="5648" y="6745"/>
                    </a:cubicBezTo>
                    <a:cubicBezTo>
                      <a:pt x="6235" y="5864"/>
                      <a:pt x="6509" y="5051"/>
                      <a:pt x="6556" y="4320"/>
                    </a:cubicBezTo>
                    <a:lnTo>
                      <a:pt x="6556" y="4320"/>
                    </a:lnTo>
                    <a:cubicBezTo>
                      <a:pt x="5935" y="5021"/>
                      <a:pt x="5294" y="5300"/>
                      <a:pt x="4668" y="5300"/>
                    </a:cubicBezTo>
                    <a:cubicBezTo>
                      <a:pt x="2662" y="5300"/>
                      <a:pt x="823" y="2436"/>
                      <a:pt x="372" y="1444"/>
                    </a:cubicBezTo>
                    <a:cubicBezTo>
                      <a:pt x="598" y="886"/>
                      <a:pt x="638" y="1"/>
                      <a:pt x="63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971;p38">
                <a:extLst>
                  <a:ext uri="{FF2B5EF4-FFF2-40B4-BE49-F238E27FC236}">
                    <a16:creationId xmlns:a16="http://schemas.microsoft.com/office/drawing/2014/main" id="{65C671FC-52CD-FE54-0F91-CF8F4AEF15C2}"/>
                  </a:ext>
                </a:extLst>
              </p:cNvPr>
              <p:cNvSpPr/>
              <p:nvPr/>
            </p:nvSpPr>
            <p:spPr>
              <a:xfrm>
                <a:off x="3618275" y="3396125"/>
                <a:ext cx="249650" cy="35225"/>
              </a:xfrm>
              <a:custGeom>
                <a:avLst/>
                <a:gdLst/>
                <a:ahLst/>
                <a:cxnLst/>
                <a:rect l="l" t="t" r="r" b="b"/>
                <a:pathLst>
                  <a:path w="9986" h="1409" extrusionOk="0">
                    <a:moveTo>
                      <a:pt x="9961" y="0"/>
                    </a:moveTo>
                    <a:cubicBezTo>
                      <a:pt x="9960" y="0"/>
                      <a:pt x="9959" y="0"/>
                      <a:pt x="9958" y="1"/>
                    </a:cubicBezTo>
                    <a:cubicBezTo>
                      <a:pt x="7238" y="427"/>
                      <a:pt x="3053" y="979"/>
                      <a:pt x="22" y="1366"/>
                    </a:cubicBezTo>
                    <a:cubicBezTo>
                      <a:pt x="9" y="1367"/>
                      <a:pt x="0" y="1378"/>
                      <a:pt x="2" y="1390"/>
                    </a:cubicBezTo>
                    <a:cubicBezTo>
                      <a:pt x="3" y="1401"/>
                      <a:pt x="12" y="1409"/>
                      <a:pt x="23" y="1409"/>
                    </a:cubicBezTo>
                    <a:lnTo>
                      <a:pt x="26" y="1409"/>
                    </a:lnTo>
                    <a:cubicBezTo>
                      <a:pt x="3058" y="1022"/>
                      <a:pt x="7244" y="470"/>
                      <a:pt x="9965" y="43"/>
                    </a:cubicBezTo>
                    <a:cubicBezTo>
                      <a:pt x="9976" y="42"/>
                      <a:pt x="9985" y="31"/>
                      <a:pt x="9982" y="19"/>
                    </a:cubicBezTo>
                    <a:cubicBezTo>
                      <a:pt x="9981" y="8"/>
                      <a:pt x="9972" y="0"/>
                      <a:pt x="9961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972;p38">
                <a:extLst>
                  <a:ext uri="{FF2B5EF4-FFF2-40B4-BE49-F238E27FC236}">
                    <a16:creationId xmlns:a16="http://schemas.microsoft.com/office/drawing/2014/main" id="{F9043156-404F-25ED-B401-BEA7F4F8BED7}"/>
                  </a:ext>
                </a:extLst>
              </p:cNvPr>
              <p:cNvSpPr/>
              <p:nvPr/>
            </p:nvSpPr>
            <p:spPr>
              <a:xfrm>
                <a:off x="3346475" y="2915025"/>
                <a:ext cx="29975" cy="2307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923" extrusionOk="0">
                    <a:moveTo>
                      <a:pt x="341" y="56"/>
                    </a:moveTo>
                    <a:cubicBezTo>
                      <a:pt x="386" y="56"/>
                      <a:pt x="428" y="68"/>
                      <a:pt x="467" y="92"/>
                    </a:cubicBezTo>
                    <a:lnTo>
                      <a:pt x="1008" y="446"/>
                    </a:lnTo>
                    <a:cubicBezTo>
                      <a:pt x="1014" y="449"/>
                      <a:pt x="1020" y="453"/>
                      <a:pt x="1025" y="458"/>
                    </a:cubicBezTo>
                    <a:cubicBezTo>
                      <a:pt x="1113" y="528"/>
                      <a:pt x="1138" y="650"/>
                      <a:pt x="1084" y="750"/>
                    </a:cubicBezTo>
                    <a:cubicBezTo>
                      <a:pt x="1043" y="825"/>
                      <a:pt x="963" y="869"/>
                      <a:pt x="882" y="869"/>
                    </a:cubicBezTo>
                    <a:cubicBezTo>
                      <a:pt x="850" y="869"/>
                      <a:pt x="817" y="862"/>
                      <a:pt x="786" y="848"/>
                    </a:cubicBezTo>
                    <a:lnTo>
                      <a:pt x="199" y="577"/>
                    </a:lnTo>
                    <a:cubicBezTo>
                      <a:pt x="139" y="550"/>
                      <a:pt x="97" y="501"/>
                      <a:pt x="77" y="439"/>
                    </a:cubicBezTo>
                    <a:cubicBezTo>
                      <a:pt x="57" y="378"/>
                      <a:pt x="63" y="313"/>
                      <a:pt x="94" y="256"/>
                    </a:cubicBezTo>
                    <a:lnTo>
                      <a:pt x="139" y="175"/>
                    </a:lnTo>
                    <a:cubicBezTo>
                      <a:pt x="170" y="118"/>
                      <a:pt x="222" y="79"/>
                      <a:pt x="285" y="62"/>
                    </a:cubicBezTo>
                    <a:cubicBezTo>
                      <a:pt x="303" y="57"/>
                      <a:pt x="323" y="56"/>
                      <a:pt x="341" y="56"/>
                    </a:cubicBezTo>
                    <a:close/>
                    <a:moveTo>
                      <a:pt x="342" y="1"/>
                    </a:moveTo>
                    <a:cubicBezTo>
                      <a:pt x="319" y="1"/>
                      <a:pt x="296" y="4"/>
                      <a:pt x="272" y="10"/>
                    </a:cubicBezTo>
                    <a:cubicBezTo>
                      <a:pt x="196" y="28"/>
                      <a:pt x="130" y="79"/>
                      <a:pt x="92" y="147"/>
                    </a:cubicBezTo>
                    <a:lnTo>
                      <a:pt x="46" y="230"/>
                    </a:lnTo>
                    <a:cubicBezTo>
                      <a:pt x="8" y="300"/>
                      <a:pt x="0" y="380"/>
                      <a:pt x="25" y="456"/>
                    </a:cubicBezTo>
                    <a:cubicBezTo>
                      <a:pt x="49" y="531"/>
                      <a:pt x="104" y="592"/>
                      <a:pt x="176" y="626"/>
                    </a:cubicBezTo>
                    <a:lnTo>
                      <a:pt x="763" y="897"/>
                    </a:lnTo>
                    <a:cubicBezTo>
                      <a:pt x="801" y="913"/>
                      <a:pt x="841" y="923"/>
                      <a:pt x="881" y="923"/>
                    </a:cubicBezTo>
                    <a:cubicBezTo>
                      <a:pt x="982" y="923"/>
                      <a:pt x="1080" y="869"/>
                      <a:pt x="1132" y="776"/>
                    </a:cubicBezTo>
                    <a:cubicBezTo>
                      <a:pt x="1199" y="654"/>
                      <a:pt x="1168" y="502"/>
                      <a:pt x="1058" y="415"/>
                    </a:cubicBezTo>
                    <a:cubicBezTo>
                      <a:pt x="1052" y="410"/>
                      <a:pt x="1045" y="404"/>
                      <a:pt x="1037" y="400"/>
                    </a:cubicBezTo>
                    <a:lnTo>
                      <a:pt x="496" y="47"/>
                    </a:lnTo>
                    <a:cubicBezTo>
                      <a:pt x="450" y="17"/>
                      <a:pt x="396" y="1"/>
                      <a:pt x="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973;p38">
                <a:extLst>
                  <a:ext uri="{FF2B5EF4-FFF2-40B4-BE49-F238E27FC236}">
                    <a16:creationId xmlns:a16="http://schemas.microsoft.com/office/drawing/2014/main" id="{B01420A7-67A0-1B39-D18A-411EB9DC1FFF}"/>
                  </a:ext>
                </a:extLst>
              </p:cNvPr>
              <p:cNvSpPr/>
              <p:nvPr/>
            </p:nvSpPr>
            <p:spPr>
              <a:xfrm>
                <a:off x="3353725" y="2900700"/>
                <a:ext cx="30875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079" extrusionOk="0">
                    <a:moveTo>
                      <a:pt x="378" y="54"/>
                    </a:moveTo>
                    <a:cubicBezTo>
                      <a:pt x="440" y="54"/>
                      <a:pt x="499" y="77"/>
                      <a:pt x="545" y="118"/>
                    </a:cubicBezTo>
                    <a:lnTo>
                      <a:pt x="1065" y="586"/>
                    </a:lnTo>
                    <a:cubicBezTo>
                      <a:pt x="1161" y="673"/>
                      <a:pt x="1175" y="823"/>
                      <a:pt x="1094" y="927"/>
                    </a:cubicBezTo>
                    <a:cubicBezTo>
                      <a:pt x="1045" y="990"/>
                      <a:pt x="972" y="1024"/>
                      <a:pt x="897" y="1024"/>
                    </a:cubicBezTo>
                    <a:cubicBezTo>
                      <a:pt x="852" y="1024"/>
                      <a:pt x="806" y="1012"/>
                      <a:pt x="765" y="987"/>
                    </a:cubicBezTo>
                    <a:cubicBezTo>
                      <a:pt x="762" y="985"/>
                      <a:pt x="761" y="983"/>
                      <a:pt x="758" y="982"/>
                    </a:cubicBezTo>
                    <a:lnTo>
                      <a:pt x="177" y="595"/>
                    </a:lnTo>
                    <a:cubicBezTo>
                      <a:pt x="117" y="555"/>
                      <a:pt x="79" y="496"/>
                      <a:pt x="68" y="425"/>
                    </a:cubicBezTo>
                    <a:cubicBezTo>
                      <a:pt x="56" y="357"/>
                      <a:pt x="73" y="288"/>
                      <a:pt x="117" y="231"/>
                    </a:cubicBezTo>
                    <a:lnTo>
                      <a:pt x="180" y="152"/>
                    </a:lnTo>
                    <a:cubicBezTo>
                      <a:pt x="223" y="95"/>
                      <a:pt x="285" y="62"/>
                      <a:pt x="356" y="55"/>
                    </a:cubicBezTo>
                    <a:cubicBezTo>
                      <a:pt x="363" y="54"/>
                      <a:pt x="371" y="54"/>
                      <a:pt x="378" y="54"/>
                    </a:cubicBezTo>
                    <a:close/>
                    <a:moveTo>
                      <a:pt x="379" y="1"/>
                    </a:moveTo>
                    <a:cubicBezTo>
                      <a:pt x="369" y="1"/>
                      <a:pt x="360" y="1"/>
                      <a:pt x="351" y="2"/>
                    </a:cubicBezTo>
                    <a:cubicBezTo>
                      <a:pt x="267" y="10"/>
                      <a:pt x="189" y="52"/>
                      <a:pt x="137" y="118"/>
                    </a:cubicBezTo>
                    <a:lnTo>
                      <a:pt x="74" y="199"/>
                    </a:lnTo>
                    <a:cubicBezTo>
                      <a:pt x="22" y="265"/>
                      <a:pt x="1" y="352"/>
                      <a:pt x="15" y="435"/>
                    </a:cubicBezTo>
                    <a:cubicBezTo>
                      <a:pt x="28" y="519"/>
                      <a:pt x="74" y="592"/>
                      <a:pt x="146" y="639"/>
                    </a:cubicBezTo>
                    <a:lnTo>
                      <a:pt x="729" y="1026"/>
                    </a:lnTo>
                    <a:lnTo>
                      <a:pt x="738" y="1032"/>
                    </a:lnTo>
                    <a:cubicBezTo>
                      <a:pt x="787" y="1063"/>
                      <a:pt x="842" y="1078"/>
                      <a:pt x="897" y="1078"/>
                    </a:cubicBezTo>
                    <a:cubicBezTo>
                      <a:pt x="987" y="1078"/>
                      <a:pt x="1077" y="1037"/>
                      <a:pt x="1137" y="959"/>
                    </a:cubicBezTo>
                    <a:cubicBezTo>
                      <a:pt x="1235" y="834"/>
                      <a:pt x="1219" y="652"/>
                      <a:pt x="1100" y="546"/>
                    </a:cubicBezTo>
                    <a:lnTo>
                      <a:pt x="582" y="78"/>
                    </a:lnTo>
                    <a:cubicBezTo>
                      <a:pt x="526" y="28"/>
                      <a:pt x="453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974;p38">
                <a:extLst>
                  <a:ext uri="{FF2B5EF4-FFF2-40B4-BE49-F238E27FC236}">
                    <a16:creationId xmlns:a16="http://schemas.microsoft.com/office/drawing/2014/main" id="{4B14636B-1D40-8D53-0988-7C0EC81A18B7}"/>
                  </a:ext>
                </a:extLst>
              </p:cNvPr>
              <p:cNvSpPr/>
              <p:nvPr/>
            </p:nvSpPr>
            <p:spPr>
              <a:xfrm>
                <a:off x="3364750" y="2888275"/>
                <a:ext cx="291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161" extrusionOk="0">
                    <a:moveTo>
                      <a:pt x="398" y="54"/>
                    </a:moveTo>
                    <a:cubicBezTo>
                      <a:pt x="469" y="59"/>
                      <a:pt x="534" y="91"/>
                      <a:pt x="580" y="146"/>
                    </a:cubicBezTo>
                    <a:lnTo>
                      <a:pt x="1037" y="688"/>
                    </a:lnTo>
                    <a:cubicBezTo>
                      <a:pt x="1064" y="721"/>
                      <a:pt x="1083" y="760"/>
                      <a:pt x="1092" y="802"/>
                    </a:cubicBezTo>
                    <a:cubicBezTo>
                      <a:pt x="1109" y="887"/>
                      <a:pt x="1083" y="974"/>
                      <a:pt x="1020" y="1036"/>
                    </a:cubicBezTo>
                    <a:cubicBezTo>
                      <a:pt x="970" y="1083"/>
                      <a:pt x="906" y="1107"/>
                      <a:pt x="841" y="1107"/>
                    </a:cubicBezTo>
                    <a:cubicBezTo>
                      <a:pt x="781" y="1107"/>
                      <a:pt x="720" y="1086"/>
                      <a:pt x="671" y="1043"/>
                    </a:cubicBezTo>
                    <a:lnTo>
                      <a:pt x="141" y="572"/>
                    </a:lnTo>
                    <a:cubicBezTo>
                      <a:pt x="87" y="525"/>
                      <a:pt x="57" y="459"/>
                      <a:pt x="55" y="387"/>
                    </a:cubicBezTo>
                    <a:cubicBezTo>
                      <a:pt x="54" y="315"/>
                      <a:pt x="81" y="248"/>
                      <a:pt x="133" y="199"/>
                    </a:cubicBezTo>
                    <a:lnTo>
                      <a:pt x="207" y="127"/>
                    </a:lnTo>
                    <a:cubicBezTo>
                      <a:pt x="255" y="80"/>
                      <a:pt x="318" y="54"/>
                      <a:pt x="384" y="54"/>
                    </a:cubicBezTo>
                    <a:close/>
                    <a:moveTo>
                      <a:pt x="389" y="0"/>
                    </a:moveTo>
                    <a:cubicBezTo>
                      <a:pt x="307" y="0"/>
                      <a:pt x="228" y="31"/>
                      <a:pt x="168" y="88"/>
                    </a:cubicBezTo>
                    <a:lnTo>
                      <a:pt x="95" y="161"/>
                    </a:lnTo>
                    <a:cubicBezTo>
                      <a:pt x="34" y="221"/>
                      <a:pt x="0" y="303"/>
                      <a:pt x="2" y="389"/>
                    </a:cubicBezTo>
                    <a:cubicBezTo>
                      <a:pt x="3" y="474"/>
                      <a:pt x="41" y="557"/>
                      <a:pt x="106" y="614"/>
                    </a:cubicBezTo>
                    <a:lnTo>
                      <a:pt x="636" y="1083"/>
                    </a:lnTo>
                    <a:cubicBezTo>
                      <a:pt x="694" y="1135"/>
                      <a:pt x="768" y="1161"/>
                      <a:pt x="841" y="1161"/>
                    </a:cubicBezTo>
                    <a:cubicBezTo>
                      <a:pt x="919" y="1161"/>
                      <a:pt x="997" y="1132"/>
                      <a:pt x="1057" y="1074"/>
                    </a:cubicBezTo>
                    <a:cubicBezTo>
                      <a:pt x="1133" y="1000"/>
                      <a:pt x="1165" y="895"/>
                      <a:pt x="1145" y="791"/>
                    </a:cubicBezTo>
                    <a:cubicBezTo>
                      <a:pt x="1135" y="740"/>
                      <a:pt x="1112" y="693"/>
                      <a:pt x="1078" y="653"/>
                    </a:cubicBezTo>
                    <a:lnTo>
                      <a:pt x="621" y="111"/>
                    </a:lnTo>
                    <a:cubicBezTo>
                      <a:pt x="566" y="45"/>
                      <a:pt x="486" y="5"/>
                      <a:pt x="401" y="1"/>
                    </a:cubicBezTo>
                    <a:cubicBezTo>
                      <a:pt x="397" y="0"/>
                      <a:pt x="393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975;p38">
                <a:extLst>
                  <a:ext uri="{FF2B5EF4-FFF2-40B4-BE49-F238E27FC236}">
                    <a16:creationId xmlns:a16="http://schemas.microsoft.com/office/drawing/2014/main" id="{25685A0B-04C4-2AB3-B879-14E33F6789B8}"/>
                  </a:ext>
                </a:extLst>
              </p:cNvPr>
              <p:cNvSpPr/>
              <p:nvPr/>
            </p:nvSpPr>
            <p:spPr>
              <a:xfrm>
                <a:off x="3373100" y="2886875"/>
                <a:ext cx="5197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63" extrusionOk="0">
                    <a:moveTo>
                      <a:pt x="1274" y="0"/>
                    </a:moveTo>
                    <a:cubicBezTo>
                      <a:pt x="1257" y="0"/>
                      <a:pt x="1241" y="2"/>
                      <a:pt x="1224" y="5"/>
                    </a:cubicBezTo>
                    <a:cubicBezTo>
                      <a:pt x="1197" y="9"/>
                      <a:pt x="1169" y="18"/>
                      <a:pt x="1141" y="34"/>
                    </a:cubicBezTo>
                    <a:lnTo>
                      <a:pt x="539" y="355"/>
                    </a:lnTo>
                    <a:lnTo>
                      <a:pt x="243" y="512"/>
                    </a:lnTo>
                    <a:lnTo>
                      <a:pt x="241" y="512"/>
                    </a:lnTo>
                    <a:lnTo>
                      <a:pt x="220" y="524"/>
                    </a:lnTo>
                    <a:cubicBezTo>
                      <a:pt x="210" y="529"/>
                      <a:pt x="204" y="535"/>
                      <a:pt x="197" y="541"/>
                    </a:cubicBezTo>
                    <a:cubicBezTo>
                      <a:pt x="168" y="572"/>
                      <a:pt x="160" y="619"/>
                      <a:pt x="184" y="657"/>
                    </a:cubicBezTo>
                    <a:lnTo>
                      <a:pt x="206" y="689"/>
                    </a:lnTo>
                    <a:cubicBezTo>
                      <a:pt x="290" y="823"/>
                      <a:pt x="434" y="899"/>
                      <a:pt x="584" y="899"/>
                    </a:cubicBezTo>
                    <a:cubicBezTo>
                      <a:pt x="643" y="899"/>
                      <a:pt x="703" y="887"/>
                      <a:pt x="761" y="862"/>
                    </a:cubicBezTo>
                    <a:lnTo>
                      <a:pt x="1082" y="726"/>
                    </a:lnTo>
                    <a:lnTo>
                      <a:pt x="1325" y="1179"/>
                    </a:lnTo>
                    <a:cubicBezTo>
                      <a:pt x="1325" y="1179"/>
                      <a:pt x="1" y="1816"/>
                      <a:pt x="807" y="3263"/>
                    </a:cubicBezTo>
                    <a:lnTo>
                      <a:pt x="1907" y="1935"/>
                    </a:lnTo>
                    <a:cubicBezTo>
                      <a:pt x="1907" y="1935"/>
                      <a:pt x="1935" y="1850"/>
                      <a:pt x="1964" y="1714"/>
                    </a:cubicBezTo>
                    <a:cubicBezTo>
                      <a:pt x="2079" y="1173"/>
                      <a:pt x="1930" y="608"/>
                      <a:pt x="1568" y="191"/>
                    </a:cubicBezTo>
                    <a:lnTo>
                      <a:pt x="1487" y="98"/>
                    </a:lnTo>
                    <a:cubicBezTo>
                      <a:pt x="1433" y="33"/>
                      <a:pt x="1354" y="0"/>
                      <a:pt x="127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976;p38">
                <a:extLst>
                  <a:ext uri="{FF2B5EF4-FFF2-40B4-BE49-F238E27FC236}">
                    <a16:creationId xmlns:a16="http://schemas.microsoft.com/office/drawing/2014/main" id="{DF4E416C-B519-3A37-EB92-9D114D73961B}"/>
                  </a:ext>
                </a:extLst>
              </p:cNvPr>
              <p:cNvSpPr/>
              <p:nvPr/>
            </p:nvSpPr>
            <p:spPr>
              <a:xfrm>
                <a:off x="3376350" y="2886175"/>
                <a:ext cx="464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1430" extrusionOk="0">
                    <a:moveTo>
                      <a:pt x="1141" y="1"/>
                    </a:moveTo>
                    <a:cubicBezTo>
                      <a:pt x="1124" y="1"/>
                      <a:pt x="1107" y="2"/>
                      <a:pt x="1089" y="5"/>
                    </a:cubicBezTo>
                    <a:cubicBezTo>
                      <a:pt x="1057" y="11"/>
                      <a:pt x="1027" y="22"/>
                      <a:pt x="999" y="37"/>
                    </a:cubicBezTo>
                    <a:lnTo>
                      <a:pt x="401" y="355"/>
                    </a:lnTo>
                    <a:lnTo>
                      <a:pt x="77" y="528"/>
                    </a:lnTo>
                    <a:cubicBezTo>
                      <a:pt x="67" y="534"/>
                      <a:pt x="57" y="542"/>
                      <a:pt x="48" y="549"/>
                    </a:cubicBezTo>
                    <a:cubicBezTo>
                      <a:pt x="9" y="591"/>
                      <a:pt x="1" y="652"/>
                      <a:pt x="31" y="699"/>
                    </a:cubicBezTo>
                    <a:lnTo>
                      <a:pt x="53" y="733"/>
                    </a:lnTo>
                    <a:cubicBezTo>
                      <a:pt x="143" y="874"/>
                      <a:pt x="295" y="954"/>
                      <a:pt x="453" y="954"/>
                    </a:cubicBezTo>
                    <a:cubicBezTo>
                      <a:pt x="516" y="954"/>
                      <a:pt x="580" y="941"/>
                      <a:pt x="642" y="915"/>
                    </a:cubicBezTo>
                    <a:lnTo>
                      <a:pt x="940" y="788"/>
                    </a:lnTo>
                    <a:lnTo>
                      <a:pt x="1158" y="1196"/>
                    </a:lnTo>
                    <a:cubicBezTo>
                      <a:pt x="1111" y="1220"/>
                      <a:pt x="1004" y="1285"/>
                      <a:pt x="883" y="1389"/>
                    </a:cubicBezTo>
                    <a:lnTo>
                      <a:pt x="918" y="1430"/>
                    </a:lnTo>
                    <a:cubicBezTo>
                      <a:pt x="1073" y="1297"/>
                      <a:pt x="1206" y="1233"/>
                      <a:pt x="1207" y="1231"/>
                    </a:cubicBezTo>
                    <a:lnTo>
                      <a:pt x="1232" y="1219"/>
                    </a:lnTo>
                    <a:lnTo>
                      <a:pt x="964" y="719"/>
                    </a:lnTo>
                    <a:lnTo>
                      <a:pt x="620" y="866"/>
                    </a:lnTo>
                    <a:cubicBezTo>
                      <a:pt x="566" y="889"/>
                      <a:pt x="509" y="900"/>
                      <a:pt x="453" y="900"/>
                    </a:cubicBezTo>
                    <a:cubicBezTo>
                      <a:pt x="313" y="900"/>
                      <a:pt x="178" y="830"/>
                      <a:pt x="99" y="704"/>
                    </a:cubicBezTo>
                    <a:lnTo>
                      <a:pt x="77" y="672"/>
                    </a:lnTo>
                    <a:cubicBezTo>
                      <a:pt x="61" y="644"/>
                      <a:pt x="64" y="610"/>
                      <a:pt x="87" y="589"/>
                    </a:cubicBezTo>
                    <a:cubicBezTo>
                      <a:pt x="91" y="583"/>
                      <a:pt x="97" y="580"/>
                      <a:pt x="103" y="577"/>
                    </a:cubicBezTo>
                    <a:lnTo>
                      <a:pt x="1025" y="85"/>
                    </a:lnTo>
                    <a:cubicBezTo>
                      <a:pt x="1048" y="72"/>
                      <a:pt x="1073" y="63"/>
                      <a:pt x="1099" y="59"/>
                    </a:cubicBezTo>
                    <a:cubicBezTo>
                      <a:pt x="1113" y="56"/>
                      <a:pt x="1128" y="55"/>
                      <a:pt x="1142" y="55"/>
                    </a:cubicBezTo>
                    <a:cubicBezTo>
                      <a:pt x="1216" y="55"/>
                      <a:pt x="1287" y="86"/>
                      <a:pt x="1336" y="143"/>
                    </a:cubicBezTo>
                    <a:lnTo>
                      <a:pt x="1417" y="236"/>
                    </a:lnTo>
                    <a:cubicBezTo>
                      <a:pt x="1606" y="454"/>
                      <a:pt x="1739" y="719"/>
                      <a:pt x="1802" y="1000"/>
                    </a:cubicBezTo>
                    <a:lnTo>
                      <a:pt x="1855" y="990"/>
                    </a:lnTo>
                    <a:cubicBezTo>
                      <a:pt x="1790" y="699"/>
                      <a:pt x="1652" y="427"/>
                      <a:pt x="1458" y="201"/>
                    </a:cubicBezTo>
                    <a:lnTo>
                      <a:pt x="1377" y="107"/>
                    </a:lnTo>
                    <a:cubicBezTo>
                      <a:pt x="1318" y="40"/>
                      <a:pt x="1231" y="1"/>
                      <a:pt x="11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977;p38">
                <a:extLst>
                  <a:ext uri="{FF2B5EF4-FFF2-40B4-BE49-F238E27FC236}">
                    <a16:creationId xmlns:a16="http://schemas.microsoft.com/office/drawing/2014/main" id="{D04BB4B0-E538-9C38-44C8-A72D0E1814B9}"/>
                  </a:ext>
                </a:extLst>
              </p:cNvPr>
              <p:cNvSpPr/>
              <p:nvPr/>
            </p:nvSpPr>
            <p:spPr>
              <a:xfrm>
                <a:off x="2974500" y="2561175"/>
                <a:ext cx="1569875" cy="1016150"/>
              </a:xfrm>
              <a:custGeom>
                <a:avLst/>
                <a:gdLst/>
                <a:ahLst/>
                <a:cxnLst/>
                <a:rect l="l" t="t" r="r" b="b"/>
                <a:pathLst>
                  <a:path w="62795" h="40646" extrusionOk="0">
                    <a:moveTo>
                      <a:pt x="38953" y="55"/>
                    </a:moveTo>
                    <a:cubicBezTo>
                      <a:pt x="40095" y="55"/>
                      <a:pt x="41211" y="574"/>
                      <a:pt x="42199" y="1568"/>
                    </a:cubicBezTo>
                    <a:cubicBezTo>
                      <a:pt x="42280" y="1650"/>
                      <a:pt x="42356" y="1739"/>
                      <a:pt x="42428" y="1834"/>
                    </a:cubicBezTo>
                    <a:lnTo>
                      <a:pt x="42454" y="1867"/>
                    </a:lnTo>
                    <a:lnTo>
                      <a:pt x="42474" y="1829"/>
                    </a:lnTo>
                    <a:cubicBezTo>
                      <a:pt x="42641" y="1515"/>
                      <a:pt x="42878" y="1175"/>
                      <a:pt x="43037" y="1175"/>
                    </a:cubicBezTo>
                    <a:cubicBezTo>
                      <a:pt x="43053" y="1175"/>
                      <a:pt x="43068" y="1178"/>
                      <a:pt x="43083" y="1185"/>
                    </a:cubicBezTo>
                    <a:cubicBezTo>
                      <a:pt x="43116" y="1204"/>
                      <a:pt x="43134" y="1227"/>
                      <a:pt x="43139" y="1260"/>
                    </a:cubicBezTo>
                    <a:cubicBezTo>
                      <a:pt x="43160" y="1392"/>
                      <a:pt x="42965" y="1629"/>
                      <a:pt x="42847" y="1749"/>
                    </a:cubicBezTo>
                    <a:lnTo>
                      <a:pt x="42749" y="1847"/>
                    </a:lnTo>
                    <a:lnTo>
                      <a:pt x="42749" y="1847"/>
                    </a:lnTo>
                    <a:lnTo>
                      <a:pt x="42876" y="1794"/>
                    </a:lnTo>
                    <a:cubicBezTo>
                      <a:pt x="42924" y="1773"/>
                      <a:pt x="42986" y="1755"/>
                      <a:pt x="43044" y="1755"/>
                    </a:cubicBezTo>
                    <a:cubicBezTo>
                      <a:pt x="43073" y="1755"/>
                      <a:pt x="43101" y="1760"/>
                      <a:pt x="43125" y="1771"/>
                    </a:cubicBezTo>
                    <a:cubicBezTo>
                      <a:pt x="43160" y="1788"/>
                      <a:pt x="43185" y="1818"/>
                      <a:pt x="43199" y="1864"/>
                    </a:cubicBezTo>
                    <a:cubicBezTo>
                      <a:pt x="43205" y="1886"/>
                      <a:pt x="43202" y="1904"/>
                      <a:pt x="43190" y="1924"/>
                    </a:cubicBezTo>
                    <a:cubicBezTo>
                      <a:pt x="43142" y="2005"/>
                      <a:pt x="42953" y="2084"/>
                      <a:pt x="42671" y="2142"/>
                    </a:cubicBezTo>
                    <a:lnTo>
                      <a:pt x="42636" y="2150"/>
                    </a:lnTo>
                    <a:lnTo>
                      <a:pt x="42654" y="2182"/>
                    </a:lnTo>
                    <a:cubicBezTo>
                      <a:pt x="43037" y="2876"/>
                      <a:pt x="43197" y="3806"/>
                      <a:pt x="43107" y="4798"/>
                    </a:cubicBezTo>
                    <a:lnTo>
                      <a:pt x="43086" y="5032"/>
                    </a:lnTo>
                    <a:lnTo>
                      <a:pt x="43087" y="5029"/>
                    </a:lnTo>
                    <a:lnTo>
                      <a:pt x="43087" y="5029"/>
                    </a:lnTo>
                    <a:cubicBezTo>
                      <a:pt x="43047" y="5344"/>
                      <a:pt x="42936" y="5952"/>
                      <a:pt x="42616" y="6674"/>
                    </a:cubicBezTo>
                    <a:lnTo>
                      <a:pt x="42596" y="6718"/>
                    </a:lnTo>
                    <a:lnTo>
                      <a:pt x="42645" y="6712"/>
                    </a:lnTo>
                    <a:cubicBezTo>
                      <a:pt x="42742" y="6698"/>
                      <a:pt x="42846" y="6691"/>
                      <a:pt x="42956" y="6691"/>
                    </a:cubicBezTo>
                    <a:cubicBezTo>
                      <a:pt x="43799" y="6691"/>
                      <a:pt x="45002" y="7099"/>
                      <a:pt x="45937" y="7966"/>
                    </a:cubicBezTo>
                    <a:cubicBezTo>
                      <a:pt x="46541" y="8525"/>
                      <a:pt x="47244" y="9481"/>
                      <a:pt x="47155" y="10845"/>
                    </a:cubicBezTo>
                    <a:cubicBezTo>
                      <a:pt x="47131" y="11219"/>
                      <a:pt x="47047" y="11605"/>
                      <a:pt x="46905" y="11993"/>
                    </a:cubicBezTo>
                    <a:cubicBezTo>
                      <a:pt x="46755" y="12407"/>
                      <a:pt x="46535" y="12832"/>
                      <a:pt x="46252" y="13257"/>
                    </a:cubicBezTo>
                    <a:lnTo>
                      <a:pt x="46235" y="13282"/>
                    </a:lnTo>
                    <a:lnTo>
                      <a:pt x="46261" y="13295"/>
                    </a:lnTo>
                    <a:cubicBezTo>
                      <a:pt x="46486" y="13416"/>
                      <a:pt x="46605" y="13488"/>
                      <a:pt x="46607" y="13490"/>
                    </a:cubicBezTo>
                    <a:lnTo>
                      <a:pt x="46610" y="13491"/>
                    </a:lnTo>
                    <a:cubicBezTo>
                      <a:pt x="49050" y="14587"/>
                      <a:pt x="50793" y="20019"/>
                      <a:pt x="52066" y="23985"/>
                    </a:cubicBezTo>
                    <a:cubicBezTo>
                      <a:pt x="52332" y="24814"/>
                      <a:pt x="52583" y="25598"/>
                      <a:pt x="52817" y="26265"/>
                    </a:cubicBezTo>
                    <a:cubicBezTo>
                      <a:pt x="54153" y="30095"/>
                      <a:pt x="56656" y="34634"/>
                      <a:pt x="57119" y="34976"/>
                    </a:cubicBezTo>
                    <a:cubicBezTo>
                      <a:pt x="57448" y="35218"/>
                      <a:pt x="57717" y="35773"/>
                      <a:pt x="57653" y="36074"/>
                    </a:cubicBezTo>
                    <a:cubicBezTo>
                      <a:pt x="57630" y="36184"/>
                      <a:pt x="57564" y="36253"/>
                      <a:pt x="57459" y="36277"/>
                    </a:cubicBezTo>
                    <a:lnTo>
                      <a:pt x="57428" y="36284"/>
                    </a:lnTo>
                    <a:lnTo>
                      <a:pt x="58559" y="38979"/>
                    </a:lnTo>
                    <a:lnTo>
                      <a:pt x="58568" y="38983"/>
                    </a:lnTo>
                    <a:cubicBezTo>
                      <a:pt x="59912" y="39743"/>
                      <a:pt x="61227" y="39762"/>
                      <a:pt x="61934" y="39771"/>
                    </a:cubicBezTo>
                    <a:cubicBezTo>
                      <a:pt x="62198" y="39775"/>
                      <a:pt x="62388" y="39778"/>
                      <a:pt x="62449" y="39817"/>
                    </a:cubicBezTo>
                    <a:cubicBezTo>
                      <a:pt x="62475" y="39834"/>
                      <a:pt x="62496" y="39853"/>
                      <a:pt x="62513" y="39875"/>
                    </a:cubicBezTo>
                    <a:cubicBezTo>
                      <a:pt x="62515" y="39878"/>
                      <a:pt x="62518" y="39879"/>
                      <a:pt x="62519" y="39882"/>
                    </a:cubicBezTo>
                    <a:lnTo>
                      <a:pt x="62525" y="39892"/>
                    </a:lnTo>
                    <a:lnTo>
                      <a:pt x="62537" y="39895"/>
                    </a:lnTo>
                    <a:cubicBezTo>
                      <a:pt x="62623" y="39908"/>
                      <a:pt x="62686" y="39971"/>
                      <a:pt x="62724" y="40081"/>
                    </a:cubicBezTo>
                    <a:cubicBezTo>
                      <a:pt x="62739" y="40124"/>
                      <a:pt x="62732" y="40168"/>
                      <a:pt x="62706" y="40205"/>
                    </a:cubicBezTo>
                    <a:cubicBezTo>
                      <a:pt x="62681" y="40242"/>
                      <a:pt x="62640" y="40262"/>
                      <a:pt x="62596" y="40262"/>
                    </a:cubicBezTo>
                    <a:lnTo>
                      <a:pt x="56856" y="40262"/>
                    </a:lnTo>
                    <a:cubicBezTo>
                      <a:pt x="56486" y="39838"/>
                      <a:pt x="56541" y="39361"/>
                      <a:pt x="56656" y="38909"/>
                    </a:cubicBezTo>
                    <a:lnTo>
                      <a:pt x="56659" y="38898"/>
                    </a:lnTo>
                    <a:lnTo>
                      <a:pt x="56654" y="38889"/>
                    </a:lnTo>
                    <a:cubicBezTo>
                      <a:pt x="56512" y="38609"/>
                      <a:pt x="56190" y="37994"/>
                      <a:pt x="55696" y="37062"/>
                    </a:cubicBezTo>
                    <a:lnTo>
                      <a:pt x="55688" y="37048"/>
                    </a:lnTo>
                    <a:lnTo>
                      <a:pt x="55673" y="37048"/>
                    </a:lnTo>
                    <a:cubicBezTo>
                      <a:pt x="54795" y="37017"/>
                      <a:pt x="54074" y="36903"/>
                      <a:pt x="53526" y="36707"/>
                    </a:cubicBezTo>
                    <a:cubicBezTo>
                      <a:pt x="53049" y="36536"/>
                      <a:pt x="52690" y="36297"/>
                      <a:pt x="52461" y="35999"/>
                    </a:cubicBezTo>
                    <a:cubicBezTo>
                      <a:pt x="51944" y="35325"/>
                      <a:pt x="52150" y="34435"/>
                      <a:pt x="52302" y="33787"/>
                    </a:cubicBezTo>
                    <a:cubicBezTo>
                      <a:pt x="52328" y="33675"/>
                      <a:pt x="52352" y="33570"/>
                      <a:pt x="52372" y="33472"/>
                    </a:cubicBezTo>
                    <a:lnTo>
                      <a:pt x="52373" y="33461"/>
                    </a:lnTo>
                    <a:lnTo>
                      <a:pt x="52367" y="33452"/>
                    </a:lnTo>
                    <a:cubicBezTo>
                      <a:pt x="52029" y="32889"/>
                      <a:pt x="51621" y="32253"/>
                      <a:pt x="51189" y="31579"/>
                    </a:cubicBezTo>
                    <a:cubicBezTo>
                      <a:pt x="50360" y="30286"/>
                      <a:pt x="49502" y="28950"/>
                      <a:pt x="49151" y="28147"/>
                    </a:cubicBezTo>
                    <a:cubicBezTo>
                      <a:pt x="48704" y="27130"/>
                      <a:pt x="48770" y="25896"/>
                      <a:pt x="48801" y="25542"/>
                    </a:cubicBezTo>
                    <a:lnTo>
                      <a:pt x="48802" y="25533"/>
                    </a:lnTo>
                    <a:lnTo>
                      <a:pt x="46674" y="22513"/>
                    </a:lnTo>
                    <a:cubicBezTo>
                      <a:pt x="46564" y="22377"/>
                      <a:pt x="46449" y="22233"/>
                      <a:pt x="46321" y="22076"/>
                    </a:cubicBezTo>
                    <a:cubicBezTo>
                      <a:pt x="46307" y="22059"/>
                      <a:pt x="46293" y="22041"/>
                      <a:pt x="46278" y="22024"/>
                    </a:cubicBezTo>
                    <a:lnTo>
                      <a:pt x="46067" y="21764"/>
                    </a:lnTo>
                    <a:lnTo>
                      <a:pt x="46055" y="21819"/>
                    </a:lnTo>
                    <a:cubicBezTo>
                      <a:pt x="45848" y="22776"/>
                      <a:pt x="45630" y="23903"/>
                      <a:pt x="45408" y="25169"/>
                    </a:cubicBezTo>
                    <a:lnTo>
                      <a:pt x="45408" y="25172"/>
                    </a:lnTo>
                    <a:lnTo>
                      <a:pt x="44932" y="28763"/>
                    </a:lnTo>
                    <a:lnTo>
                      <a:pt x="44931" y="28771"/>
                    </a:lnTo>
                    <a:lnTo>
                      <a:pt x="44934" y="28777"/>
                    </a:lnTo>
                    <a:cubicBezTo>
                      <a:pt x="45076" y="29141"/>
                      <a:pt x="45397" y="30034"/>
                      <a:pt x="45322" y="30455"/>
                    </a:cubicBezTo>
                    <a:cubicBezTo>
                      <a:pt x="45266" y="30780"/>
                      <a:pt x="44986" y="31033"/>
                      <a:pt x="44691" y="31302"/>
                    </a:cubicBezTo>
                    <a:cubicBezTo>
                      <a:pt x="44497" y="31480"/>
                      <a:pt x="44293" y="31663"/>
                      <a:pt x="44162" y="31871"/>
                    </a:cubicBezTo>
                    <a:lnTo>
                      <a:pt x="44151" y="31886"/>
                    </a:lnTo>
                    <a:lnTo>
                      <a:pt x="44162" y="31902"/>
                    </a:lnTo>
                    <a:cubicBezTo>
                      <a:pt x="44220" y="31987"/>
                      <a:pt x="44278" y="32075"/>
                      <a:pt x="44338" y="32168"/>
                    </a:cubicBezTo>
                    <a:cubicBezTo>
                      <a:pt x="44523" y="32431"/>
                      <a:pt x="44680" y="32720"/>
                      <a:pt x="44806" y="33032"/>
                    </a:cubicBezTo>
                    <a:cubicBezTo>
                      <a:pt x="45159" y="33842"/>
                      <a:pt x="45208" y="34536"/>
                      <a:pt x="44948" y="35099"/>
                    </a:cubicBezTo>
                    <a:cubicBezTo>
                      <a:pt x="44599" y="35854"/>
                      <a:pt x="43819" y="36097"/>
                      <a:pt x="43786" y="36108"/>
                    </a:cubicBezTo>
                    <a:lnTo>
                      <a:pt x="43763" y="36114"/>
                    </a:lnTo>
                    <a:lnTo>
                      <a:pt x="43769" y="36146"/>
                    </a:lnTo>
                    <a:cubicBezTo>
                      <a:pt x="43772" y="36167"/>
                      <a:pt x="43775" y="36189"/>
                      <a:pt x="43778" y="36210"/>
                    </a:cubicBezTo>
                    <a:cubicBezTo>
                      <a:pt x="43980" y="38014"/>
                      <a:pt x="43209" y="39106"/>
                      <a:pt x="42528" y="39704"/>
                    </a:cubicBezTo>
                    <a:cubicBezTo>
                      <a:pt x="41812" y="40330"/>
                      <a:pt x="41041" y="40561"/>
                      <a:pt x="40983" y="40578"/>
                    </a:cubicBezTo>
                    <a:lnTo>
                      <a:pt x="19926" y="40578"/>
                    </a:lnTo>
                    <a:cubicBezTo>
                      <a:pt x="19926" y="40578"/>
                      <a:pt x="19665" y="40581"/>
                      <a:pt x="19286" y="40584"/>
                    </a:cubicBezTo>
                    <a:cubicBezTo>
                      <a:pt x="18980" y="40586"/>
                      <a:pt x="18598" y="40587"/>
                      <a:pt x="18209" y="40590"/>
                    </a:cubicBezTo>
                    <a:cubicBezTo>
                      <a:pt x="17923" y="40590"/>
                      <a:pt x="17657" y="40592"/>
                      <a:pt x="17417" y="40592"/>
                    </a:cubicBezTo>
                    <a:lnTo>
                      <a:pt x="16109" y="40592"/>
                    </a:lnTo>
                    <a:cubicBezTo>
                      <a:pt x="16099" y="40592"/>
                      <a:pt x="16086" y="40590"/>
                      <a:pt x="16076" y="40589"/>
                    </a:cubicBezTo>
                    <a:cubicBezTo>
                      <a:pt x="15694" y="40543"/>
                      <a:pt x="15373" y="40263"/>
                      <a:pt x="15277" y="39893"/>
                    </a:cubicBezTo>
                    <a:cubicBezTo>
                      <a:pt x="15119" y="39286"/>
                      <a:pt x="15373" y="38725"/>
                      <a:pt x="15609" y="38569"/>
                    </a:cubicBezTo>
                    <a:cubicBezTo>
                      <a:pt x="15677" y="38523"/>
                      <a:pt x="15821" y="38500"/>
                      <a:pt x="16031" y="38500"/>
                    </a:cubicBezTo>
                    <a:lnTo>
                      <a:pt x="16031" y="38499"/>
                    </a:lnTo>
                    <a:cubicBezTo>
                      <a:pt x="16229" y="38499"/>
                      <a:pt x="16488" y="38520"/>
                      <a:pt x="16801" y="38562"/>
                    </a:cubicBezTo>
                    <a:lnTo>
                      <a:pt x="16826" y="38565"/>
                    </a:lnTo>
                    <a:lnTo>
                      <a:pt x="16832" y="38540"/>
                    </a:lnTo>
                    <a:cubicBezTo>
                      <a:pt x="16922" y="38170"/>
                      <a:pt x="17173" y="37866"/>
                      <a:pt x="17521" y="37707"/>
                    </a:cubicBezTo>
                    <a:lnTo>
                      <a:pt x="19016" y="37023"/>
                    </a:lnTo>
                    <a:lnTo>
                      <a:pt x="19020" y="37014"/>
                    </a:lnTo>
                    <a:cubicBezTo>
                      <a:pt x="19441" y="36120"/>
                      <a:pt x="20322" y="35490"/>
                      <a:pt x="21316" y="35369"/>
                    </a:cubicBezTo>
                    <a:cubicBezTo>
                      <a:pt x="22579" y="35215"/>
                      <a:pt x="24204" y="35013"/>
                      <a:pt x="25777" y="34811"/>
                    </a:cubicBezTo>
                    <a:lnTo>
                      <a:pt x="25828" y="34805"/>
                    </a:lnTo>
                    <a:lnTo>
                      <a:pt x="25794" y="34767"/>
                    </a:lnTo>
                    <a:cubicBezTo>
                      <a:pt x="25747" y="34712"/>
                      <a:pt x="25698" y="34655"/>
                      <a:pt x="25647" y="34600"/>
                    </a:cubicBezTo>
                    <a:cubicBezTo>
                      <a:pt x="25069" y="33943"/>
                      <a:pt x="24377" y="33166"/>
                      <a:pt x="23585" y="32296"/>
                    </a:cubicBezTo>
                    <a:lnTo>
                      <a:pt x="23580" y="32290"/>
                    </a:lnTo>
                    <a:cubicBezTo>
                      <a:pt x="23579" y="32289"/>
                      <a:pt x="23577" y="32287"/>
                      <a:pt x="23577" y="32287"/>
                    </a:cubicBezTo>
                    <a:lnTo>
                      <a:pt x="20411" y="28869"/>
                    </a:lnTo>
                    <a:lnTo>
                      <a:pt x="20392" y="28896"/>
                    </a:lnTo>
                    <a:cubicBezTo>
                      <a:pt x="20276" y="29067"/>
                      <a:pt x="19223" y="30584"/>
                      <a:pt x="18183" y="31295"/>
                    </a:cubicBezTo>
                    <a:cubicBezTo>
                      <a:pt x="17530" y="31743"/>
                      <a:pt x="15439" y="33353"/>
                      <a:pt x="13690" y="34706"/>
                    </a:cubicBezTo>
                    <a:cubicBezTo>
                      <a:pt x="13364" y="34960"/>
                      <a:pt x="13049" y="35203"/>
                      <a:pt x="12754" y="35432"/>
                    </a:cubicBezTo>
                    <a:cubicBezTo>
                      <a:pt x="11952" y="36054"/>
                      <a:pt x="11316" y="36546"/>
                      <a:pt x="11051" y="36747"/>
                    </a:cubicBezTo>
                    <a:lnTo>
                      <a:pt x="11045" y="36751"/>
                    </a:lnTo>
                    <a:lnTo>
                      <a:pt x="11042" y="36757"/>
                    </a:lnTo>
                    <a:cubicBezTo>
                      <a:pt x="10877" y="37176"/>
                      <a:pt x="10212" y="38158"/>
                      <a:pt x="10175" y="38213"/>
                    </a:cubicBezTo>
                    <a:cubicBezTo>
                      <a:pt x="10163" y="38224"/>
                      <a:pt x="10095" y="38283"/>
                      <a:pt x="9926" y="38373"/>
                    </a:cubicBezTo>
                    <a:cubicBezTo>
                      <a:pt x="9751" y="38467"/>
                      <a:pt x="9433" y="38612"/>
                      <a:pt x="8904" y="38776"/>
                    </a:cubicBezTo>
                    <a:cubicBezTo>
                      <a:pt x="8840" y="38759"/>
                      <a:pt x="8479" y="38656"/>
                      <a:pt x="8168" y="38416"/>
                    </a:cubicBezTo>
                    <a:lnTo>
                      <a:pt x="8149" y="38401"/>
                    </a:lnTo>
                    <a:lnTo>
                      <a:pt x="8056" y="38499"/>
                    </a:lnTo>
                    <a:lnTo>
                      <a:pt x="8056" y="38514"/>
                    </a:lnTo>
                    <a:lnTo>
                      <a:pt x="8056" y="38517"/>
                    </a:lnTo>
                    <a:cubicBezTo>
                      <a:pt x="8064" y="38543"/>
                      <a:pt x="8239" y="39135"/>
                      <a:pt x="8129" y="39551"/>
                    </a:cubicBezTo>
                    <a:cubicBezTo>
                      <a:pt x="8068" y="39786"/>
                      <a:pt x="7935" y="40049"/>
                      <a:pt x="7834" y="40228"/>
                    </a:cubicBezTo>
                    <a:cubicBezTo>
                      <a:pt x="7761" y="40356"/>
                      <a:pt x="7700" y="40453"/>
                      <a:pt x="7678" y="40485"/>
                    </a:cubicBezTo>
                    <a:lnTo>
                      <a:pt x="181" y="40485"/>
                    </a:lnTo>
                    <a:cubicBezTo>
                      <a:pt x="167" y="40450"/>
                      <a:pt x="138" y="40358"/>
                      <a:pt x="118" y="40237"/>
                    </a:cubicBezTo>
                    <a:cubicBezTo>
                      <a:pt x="57" y="39849"/>
                      <a:pt x="104" y="39167"/>
                      <a:pt x="1124" y="38968"/>
                    </a:cubicBezTo>
                    <a:lnTo>
                      <a:pt x="1307" y="38932"/>
                    </a:lnTo>
                    <a:cubicBezTo>
                      <a:pt x="2728" y="38655"/>
                      <a:pt x="4197" y="38367"/>
                      <a:pt x="4995" y="37877"/>
                    </a:cubicBezTo>
                    <a:cubicBezTo>
                      <a:pt x="5467" y="37587"/>
                      <a:pt x="5756" y="37458"/>
                      <a:pt x="5959" y="37458"/>
                    </a:cubicBezTo>
                    <a:cubicBezTo>
                      <a:pt x="6022" y="37458"/>
                      <a:pt x="6076" y="37470"/>
                      <a:pt x="6125" y="37494"/>
                    </a:cubicBezTo>
                    <a:lnTo>
                      <a:pt x="6146" y="37505"/>
                    </a:lnTo>
                    <a:lnTo>
                      <a:pt x="6567" y="36840"/>
                    </a:lnTo>
                    <a:lnTo>
                      <a:pt x="6556" y="36825"/>
                    </a:lnTo>
                    <a:cubicBezTo>
                      <a:pt x="6125" y="36261"/>
                      <a:pt x="6078" y="35805"/>
                      <a:pt x="6078" y="35634"/>
                    </a:cubicBezTo>
                    <a:cubicBezTo>
                      <a:pt x="6078" y="35603"/>
                      <a:pt x="6081" y="35583"/>
                      <a:pt x="6081" y="35576"/>
                    </a:cubicBezTo>
                    <a:cubicBezTo>
                      <a:pt x="6096" y="35528"/>
                      <a:pt x="6334" y="34767"/>
                      <a:pt x="6700" y="34328"/>
                    </a:cubicBezTo>
                    <a:lnTo>
                      <a:pt x="6700" y="34327"/>
                    </a:lnTo>
                    <a:cubicBezTo>
                      <a:pt x="6701" y="34325"/>
                      <a:pt x="6703" y="34324"/>
                      <a:pt x="6703" y="34324"/>
                    </a:cubicBezTo>
                    <a:lnTo>
                      <a:pt x="6704" y="34322"/>
                    </a:lnTo>
                    <a:cubicBezTo>
                      <a:pt x="6727" y="34294"/>
                      <a:pt x="6747" y="34272"/>
                      <a:pt x="6769" y="34250"/>
                    </a:cubicBezTo>
                    <a:cubicBezTo>
                      <a:pt x="6905" y="34108"/>
                      <a:pt x="7139" y="33944"/>
                      <a:pt x="7463" y="33761"/>
                    </a:cubicBezTo>
                    <a:lnTo>
                      <a:pt x="7473" y="33756"/>
                    </a:lnTo>
                    <a:lnTo>
                      <a:pt x="7473" y="33755"/>
                    </a:lnTo>
                    <a:cubicBezTo>
                      <a:pt x="7739" y="33600"/>
                      <a:pt x="8039" y="33454"/>
                      <a:pt x="8368" y="33316"/>
                    </a:cubicBezTo>
                    <a:cubicBezTo>
                      <a:pt x="8368" y="33314"/>
                      <a:pt x="8368" y="33314"/>
                      <a:pt x="8368" y="33314"/>
                    </a:cubicBezTo>
                    <a:lnTo>
                      <a:pt x="8371" y="33314"/>
                    </a:lnTo>
                    <a:cubicBezTo>
                      <a:pt x="8377" y="33311"/>
                      <a:pt x="8382" y="33308"/>
                      <a:pt x="8388" y="33307"/>
                    </a:cubicBezTo>
                    <a:lnTo>
                      <a:pt x="8394" y="33304"/>
                    </a:lnTo>
                    <a:lnTo>
                      <a:pt x="8398" y="33299"/>
                    </a:lnTo>
                    <a:cubicBezTo>
                      <a:pt x="8449" y="33241"/>
                      <a:pt x="13462" y="27505"/>
                      <a:pt x="16170" y="24102"/>
                    </a:cubicBezTo>
                    <a:cubicBezTo>
                      <a:pt x="17058" y="22987"/>
                      <a:pt x="17902" y="22134"/>
                      <a:pt x="18679" y="21567"/>
                    </a:cubicBezTo>
                    <a:cubicBezTo>
                      <a:pt x="19420" y="21025"/>
                      <a:pt x="20126" y="20726"/>
                      <a:pt x="20781" y="20674"/>
                    </a:cubicBezTo>
                    <a:lnTo>
                      <a:pt x="20828" y="20671"/>
                    </a:lnTo>
                    <a:lnTo>
                      <a:pt x="20801" y="20631"/>
                    </a:lnTo>
                    <a:cubicBezTo>
                      <a:pt x="20454" y="20154"/>
                      <a:pt x="20402" y="19498"/>
                      <a:pt x="20402" y="19150"/>
                    </a:cubicBezTo>
                    <a:cubicBezTo>
                      <a:pt x="20402" y="19012"/>
                      <a:pt x="20411" y="18877"/>
                      <a:pt x="20425" y="18760"/>
                    </a:cubicBezTo>
                    <a:lnTo>
                      <a:pt x="20428" y="18743"/>
                    </a:lnTo>
                    <a:lnTo>
                      <a:pt x="16766" y="16268"/>
                    </a:lnTo>
                    <a:lnTo>
                      <a:pt x="16763" y="16266"/>
                    </a:lnTo>
                    <a:cubicBezTo>
                      <a:pt x="15566" y="15655"/>
                      <a:pt x="15210" y="14806"/>
                      <a:pt x="15207" y="14798"/>
                    </a:cubicBezTo>
                    <a:lnTo>
                      <a:pt x="15202" y="14788"/>
                    </a:lnTo>
                    <a:lnTo>
                      <a:pt x="15078" y="14731"/>
                    </a:lnTo>
                    <a:cubicBezTo>
                      <a:pt x="15018" y="14704"/>
                      <a:pt x="14976" y="14655"/>
                      <a:pt x="14956" y="14593"/>
                    </a:cubicBezTo>
                    <a:cubicBezTo>
                      <a:pt x="14936" y="14532"/>
                      <a:pt x="14942" y="14467"/>
                      <a:pt x="14973" y="14410"/>
                    </a:cubicBezTo>
                    <a:lnTo>
                      <a:pt x="15018" y="14327"/>
                    </a:lnTo>
                    <a:cubicBezTo>
                      <a:pt x="15049" y="14271"/>
                      <a:pt x="15101" y="14231"/>
                      <a:pt x="15164" y="14216"/>
                    </a:cubicBezTo>
                    <a:cubicBezTo>
                      <a:pt x="15182" y="14211"/>
                      <a:pt x="15201" y="14209"/>
                      <a:pt x="15220" y="14209"/>
                    </a:cubicBezTo>
                    <a:cubicBezTo>
                      <a:pt x="15264" y="14209"/>
                      <a:pt x="15307" y="14222"/>
                      <a:pt x="15346" y="14246"/>
                    </a:cubicBezTo>
                    <a:lnTo>
                      <a:pt x="15772" y="14525"/>
                    </a:lnTo>
                    <a:lnTo>
                      <a:pt x="15801" y="14479"/>
                    </a:lnTo>
                    <a:lnTo>
                      <a:pt x="15346" y="14175"/>
                    </a:lnTo>
                    <a:cubicBezTo>
                      <a:pt x="15286" y="14136"/>
                      <a:pt x="15248" y="14077"/>
                      <a:pt x="15237" y="14006"/>
                    </a:cubicBezTo>
                    <a:cubicBezTo>
                      <a:pt x="15225" y="13938"/>
                      <a:pt x="15243" y="13867"/>
                      <a:pt x="15286" y="13812"/>
                    </a:cubicBezTo>
                    <a:lnTo>
                      <a:pt x="15349" y="13731"/>
                    </a:lnTo>
                    <a:cubicBezTo>
                      <a:pt x="15392" y="13676"/>
                      <a:pt x="15454" y="13643"/>
                      <a:pt x="15525" y="13635"/>
                    </a:cubicBezTo>
                    <a:cubicBezTo>
                      <a:pt x="15532" y="13634"/>
                      <a:pt x="15539" y="13634"/>
                      <a:pt x="15547" y="13634"/>
                    </a:cubicBezTo>
                    <a:cubicBezTo>
                      <a:pt x="15609" y="13634"/>
                      <a:pt x="15668" y="13657"/>
                      <a:pt x="15714" y="13699"/>
                    </a:cubicBezTo>
                    <a:lnTo>
                      <a:pt x="15829" y="13802"/>
                    </a:lnTo>
                    <a:lnTo>
                      <a:pt x="15879" y="13768"/>
                    </a:lnTo>
                    <a:lnTo>
                      <a:pt x="15751" y="13656"/>
                    </a:lnTo>
                    <a:cubicBezTo>
                      <a:pt x="15697" y="13609"/>
                      <a:pt x="15667" y="13543"/>
                      <a:pt x="15665" y="13471"/>
                    </a:cubicBezTo>
                    <a:cubicBezTo>
                      <a:pt x="15664" y="13399"/>
                      <a:pt x="15691" y="13332"/>
                      <a:pt x="15743" y="13282"/>
                    </a:cubicBezTo>
                    <a:lnTo>
                      <a:pt x="15817" y="13210"/>
                    </a:lnTo>
                    <a:cubicBezTo>
                      <a:pt x="15866" y="13162"/>
                      <a:pt x="15928" y="13138"/>
                      <a:pt x="15996" y="13138"/>
                    </a:cubicBezTo>
                    <a:cubicBezTo>
                      <a:pt x="16000" y="13138"/>
                      <a:pt x="16004" y="13138"/>
                      <a:pt x="16008" y="13138"/>
                    </a:cubicBezTo>
                    <a:cubicBezTo>
                      <a:pt x="16079" y="13141"/>
                      <a:pt x="16144" y="13173"/>
                      <a:pt x="16191" y="13228"/>
                    </a:cubicBezTo>
                    <a:lnTo>
                      <a:pt x="16387" y="13462"/>
                    </a:lnTo>
                    <a:lnTo>
                      <a:pt x="16524" y="13390"/>
                    </a:lnTo>
                    <a:lnTo>
                      <a:pt x="15219" y="11825"/>
                    </a:lnTo>
                    <a:cubicBezTo>
                      <a:pt x="15145" y="11738"/>
                      <a:pt x="15153" y="11608"/>
                      <a:pt x="15237" y="11530"/>
                    </a:cubicBezTo>
                    <a:cubicBezTo>
                      <a:pt x="15278" y="11491"/>
                      <a:pt x="15331" y="11472"/>
                      <a:pt x="15384" y="11472"/>
                    </a:cubicBezTo>
                    <a:cubicBezTo>
                      <a:pt x="15437" y="11472"/>
                      <a:pt x="15489" y="11491"/>
                      <a:pt x="15531" y="11530"/>
                    </a:cubicBezTo>
                    <a:lnTo>
                      <a:pt x="17141" y="13039"/>
                    </a:lnTo>
                    <a:lnTo>
                      <a:pt x="17141" y="13065"/>
                    </a:lnTo>
                    <a:lnTo>
                      <a:pt x="17173" y="13059"/>
                    </a:lnTo>
                    <a:cubicBezTo>
                      <a:pt x="17188" y="13056"/>
                      <a:pt x="17203" y="13055"/>
                      <a:pt x="17218" y="13055"/>
                    </a:cubicBezTo>
                    <a:cubicBezTo>
                      <a:pt x="17291" y="13055"/>
                      <a:pt x="17361" y="13085"/>
                      <a:pt x="17410" y="13143"/>
                    </a:cubicBezTo>
                    <a:lnTo>
                      <a:pt x="17491" y="13236"/>
                    </a:lnTo>
                    <a:cubicBezTo>
                      <a:pt x="17847" y="13647"/>
                      <a:pt x="17992" y="14207"/>
                      <a:pt x="17881" y="14736"/>
                    </a:cubicBezTo>
                    <a:cubicBezTo>
                      <a:pt x="17870" y="14791"/>
                      <a:pt x="17856" y="14844"/>
                      <a:pt x="17842" y="14896"/>
                    </a:cubicBezTo>
                    <a:cubicBezTo>
                      <a:pt x="17833" y="14933"/>
                      <a:pt x="17827" y="14954"/>
                      <a:pt x="17827" y="14954"/>
                    </a:cubicBezTo>
                    <a:lnTo>
                      <a:pt x="17819" y="14976"/>
                    </a:lnTo>
                    <a:lnTo>
                      <a:pt x="21279" y="16841"/>
                    </a:lnTo>
                    <a:lnTo>
                      <a:pt x="21298" y="16850"/>
                    </a:lnTo>
                    <a:lnTo>
                      <a:pt x="21311" y="16835"/>
                    </a:lnTo>
                    <a:cubicBezTo>
                      <a:pt x="21423" y="16719"/>
                      <a:pt x="21521" y="16656"/>
                      <a:pt x="21593" y="16656"/>
                    </a:cubicBezTo>
                    <a:cubicBezTo>
                      <a:pt x="21643" y="16656"/>
                      <a:pt x="21683" y="16667"/>
                      <a:pt x="21712" y="16690"/>
                    </a:cubicBezTo>
                    <a:cubicBezTo>
                      <a:pt x="21713" y="16691"/>
                      <a:pt x="21715" y="16691"/>
                      <a:pt x="21718" y="16694"/>
                    </a:cubicBezTo>
                    <a:cubicBezTo>
                      <a:pt x="23135" y="17744"/>
                      <a:pt x="25010" y="18315"/>
                      <a:pt x="27847" y="19177"/>
                    </a:cubicBezTo>
                    <a:lnTo>
                      <a:pt x="27980" y="19217"/>
                    </a:lnTo>
                    <a:lnTo>
                      <a:pt x="27991" y="19209"/>
                    </a:lnTo>
                    <a:cubicBezTo>
                      <a:pt x="30671" y="17228"/>
                      <a:pt x="35681" y="13696"/>
                      <a:pt x="35894" y="13546"/>
                    </a:cubicBezTo>
                    <a:lnTo>
                      <a:pt x="35911" y="13534"/>
                    </a:lnTo>
                    <a:lnTo>
                      <a:pt x="35903" y="13513"/>
                    </a:lnTo>
                    <a:cubicBezTo>
                      <a:pt x="35166" y="11814"/>
                      <a:pt x="35989" y="10988"/>
                      <a:pt x="36544" y="10647"/>
                    </a:cubicBezTo>
                    <a:lnTo>
                      <a:pt x="36669" y="10571"/>
                    </a:lnTo>
                    <a:lnTo>
                      <a:pt x="36669" y="10571"/>
                    </a:lnTo>
                    <a:lnTo>
                      <a:pt x="36524" y="10599"/>
                    </a:lnTo>
                    <a:cubicBezTo>
                      <a:pt x="36152" y="10670"/>
                      <a:pt x="35750" y="10705"/>
                      <a:pt x="35324" y="10705"/>
                    </a:cubicBezTo>
                    <a:cubicBezTo>
                      <a:pt x="35173" y="10705"/>
                      <a:pt x="35020" y="10701"/>
                      <a:pt x="34863" y="10692"/>
                    </a:cubicBezTo>
                    <a:cubicBezTo>
                      <a:pt x="34568" y="10677"/>
                      <a:pt x="34311" y="10487"/>
                      <a:pt x="34210" y="10212"/>
                    </a:cubicBezTo>
                    <a:cubicBezTo>
                      <a:pt x="34058" y="9799"/>
                      <a:pt x="33998" y="9200"/>
                      <a:pt x="34033" y="8432"/>
                    </a:cubicBezTo>
                    <a:cubicBezTo>
                      <a:pt x="34080" y="7438"/>
                      <a:pt x="34287" y="6185"/>
                      <a:pt x="34649" y="4705"/>
                    </a:cubicBezTo>
                    <a:lnTo>
                      <a:pt x="34657" y="4674"/>
                    </a:lnTo>
                    <a:lnTo>
                      <a:pt x="34626" y="4671"/>
                    </a:lnTo>
                    <a:cubicBezTo>
                      <a:pt x="34614" y="4670"/>
                      <a:pt x="34602" y="4670"/>
                      <a:pt x="34590" y="4668"/>
                    </a:cubicBezTo>
                    <a:lnTo>
                      <a:pt x="34538" y="4668"/>
                    </a:lnTo>
                    <a:cubicBezTo>
                      <a:pt x="34525" y="4668"/>
                      <a:pt x="34513" y="4664"/>
                      <a:pt x="34506" y="4654"/>
                    </a:cubicBezTo>
                    <a:cubicBezTo>
                      <a:pt x="34496" y="4645"/>
                      <a:pt x="34492" y="4634"/>
                      <a:pt x="34492" y="4622"/>
                    </a:cubicBezTo>
                    <a:cubicBezTo>
                      <a:pt x="34492" y="4599"/>
                      <a:pt x="34509" y="4579"/>
                      <a:pt x="34530" y="4576"/>
                    </a:cubicBezTo>
                    <a:cubicBezTo>
                      <a:pt x="34542" y="4575"/>
                      <a:pt x="34551" y="4573"/>
                      <a:pt x="34561" y="4573"/>
                    </a:cubicBezTo>
                    <a:cubicBezTo>
                      <a:pt x="34570" y="4572"/>
                      <a:pt x="34579" y="4570"/>
                      <a:pt x="34588" y="4570"/>
                    </a:cubicBezTo>
                    <a:cubicBezTo>
                      <a:pt x="34605" y="4569"/>
                      <a:pt x="34622" y="4569"/>
                      <a:pt x="34642" y="4569"/>
                    </a:cubicBezTo>
                    <a:lnTo>
                      <a:pt x="34683" y="4569"/>
                    </a:lnTo>
                    <a:lnTo>
                      <a:pt x="34689" y="4549"/>
                    </a:lnTo>
                    <a:cubicBezTo>
                      <a:pt x="34713" y="4448"/>
                      <a:pt x="34739" y="4349"/>
                      <a:pt x="34765" y="4246"/>
                    </a:cubicBezTo>
                    <a:lnTo>
                      <a:pt x="34770" y="4229"/>
                    </a:lnTo>
                    <a:lnTo>
                      <a:pt x="34756" y="4219"/>
                    </a:lnTo>
                    <a:cubicBezTo>
                      <a:pt x="34617" y="4102"/>
                      <a:pt x="34486" y="3980"/>
                      <a:pt x="34365" y="3855"/>
                    </a:cubicBezTo>
                    <a:cubicBezTo>
                      <a:pt x="34368" y="3838"/>
                      <a:pt x="34371" y="3821"/>
                      <a:pt x="34374" y="3804"/>
                    </a:cubicBezTo>
                    <a:cubicBezTo>
                      <a:pt x="34374" y="3801"/>
                      <a:pt x="34376" y="3800"/>
                      <a:pt x="34376" y="3797"/>
                    </a:cubicBezTo>
                    <a:lnTo>
                      <a:pt x="34377" y="3791"/>
                    </a:lnTo>
                    <a:cubicBezTo>
                      <a:pt x="34380" y="3772"/>
                      <a:pt x="34385" y="3754"/>
                      <a:pt x="34389" y="3735"/>
                    </a:cubicBezTo>
                    <a:cubicBezTo>
                      <a:pt x="34391" y="3726"/>
                      <a:pt x="34394" y="3716"/>
                      <a:pt x="34395" y="3706"/>
                    </a:cubicBezTo>
                    <a:cubicBezTo>
                      <a:pt x="34502" y="3254"/>
                      <a:pt x="34726" y="2772"/>
                      <a:pt x="35041" y="2312"/>
                    </a:cubicBezTo>
                    <a:cubicBezTo>
                      <a:pt x="35718" y="1324"/>
                      <a:pt x="37011" y="216"/>
                      <a:pt x="38609" y="71"/>
                    </a:cubicBezTo>
                    <a:cubicBezTo>
                      <a:pt x="38724" y="60"/>
                      <a:pt x="38838" y="55"/>
                      <a:pt x="38953" y="55"/>
                    </a:cubicBezTo>
                    <a:close/>
                    <a:moveTo>
                      <a:pt x="38960" y="1"/>
                    </a:moveTo>
                    <a:cubicBezTo>
                      <a:pt x="38841" y="1"/>
                      <a:pt x="38722" y="6"/>
                      <a:pt x="38603" y="17"/>
                    </a:cubicBezTo>
                    <a:cubicBezTo>
                      <a:pt x="37897" y="82"/>
                      <a:pt x="37176" y="344"/>
                      <a:pt x="36522" y="777"/>
                    </a:cubicBezTo>
                    <a:cubicBezTo>
                      <a:pt x="35927" y="1170"/>
                      <a:pt x="35400" y="1691"/>
                      <a:pt x="34995" y="2282"/>
                    </a:cubicBezTo>
                    <a:cubicBezTo>
                      <a:pt x="34677" y="2746"/>
                      <a:pt x="34450" y="3234"/>
                      <a:pt x="34342" y="3693"/>
                    </a:cubicBezTo>
                    <a:cubicBezTo>
                      <a:pt x="34340" y="3703"/>
                      <a:pt x="34337" y="3714"/>
                      <a:pt x="34336" y="3723"/>
                    </a:cubicBezTo>
                    <a:cubicBezTo>
                      <a:pt x="34331" y="3742"/>
                      <a:pt x="34327" y="3760"/>
                      <a:pt x="34324" y="3778"/>
                    </a:cubicBezTo>
                    <a:lnTo>
                      <a:pt x="34322" y="3784"/>
                    </a:lnTo>
                    <a:cubicBezTo>
                      <a:pt x="34321" y="3787"/>
                      <a:pt x="34321" y="3792"/>
                      <a:pt x="34321" y="3794"/>
                    </a:cubicBezTo>
                    <a:cubicBezTo>
                      <a:pt x="34316" y="3815"/>
                      <a:pt x="34311" y="3836"/>
                      <a:pt x="34308" y="3858"/>
                    </a:cubicBezTo>
                    <a:lnTo>
                      <a:pt x="34305" y="3872"/>
                    </a:lnTo>
                    <a:lnTo>
                      <a:pt x="34314" y="3882"/>
                    </a:lnTo>
                    <a:cubicBezTo>
                      <a:pt x="34437" y="4008"/>
                      <a:pt x="34568" y="4131"/>
                      <a:pt x="34707" y="4248"/>
                    </a:cubicBezTo>
                    <a:cubicBezTo>
                      <a:pt x="34684" y="4338"/>
                      <a:pt x="34663" y="4427"/>
                      <a:pt x="34640" y="4514"/>
                    </a:cubicBezTo>
                    <a:cubicBezTo>
                      <a:pt x="34622" y="4515"/>
                      <a:pt x="34603" y="4515"/>
                      <a:pt x="34583" y="4517"/>
                    </a:cubicBezTo>
                    <a:cubicBezTo>
                      <a:pt x="34573" y="4517"/>
                      <a:pt x="34564" y="4518"/>
                      <a:pt x="34553" y="4518"/>
                    </a:cubicBezTo>
                    <a:cubicBezTo>
                      <a:pt x="34544" y="4520"/>
                      <a:pt x="34535" y="4521"/>
                      <a:pt x="34521" y="4523"/>
                    </a:cubicBezTo>
                    <a:cubicBezTo>
                      <a:pt x="34473" y="4531"/>
                      <a:pt x="34437" y="4573"/>
                      <a:pt x="34437" y="4622"/>
                    </a:cubicBezTo>
                    <a:cubicBezTo>
                      <a:pt x="34437" y="4650"/>
                      <a:pt x="34447" y="4674"/>
                      <a:pt x="34466" y="4693"/>
                    </a:cubicBezTo>
                    <a:cubicBezTo>
                      <a:pt x="34486" y="4711"/>
                      <a:pt x="34510" y="4722"/>
                      <a:pt x="34536" y="4722"/>
                    </a:cubicBezTo>
                    <a:lnTo>
                      <a:pt x="34565" y="4722"/>
                    </a:lnTo>
                    <a:cubicBezTo>
                      <a:pt x="34571" y="4722"/>
                      <a:pt x="34579" y="4722"/>
                      <a:pt x="34587" y="4723"/>
                    </a:cubicBezTo>
                    <a:lnTo>
                      <a:pt x="34588" y="4723"/>
                    </a:lnTo>
                    <a:cubicBezTo>
                      <a:pt x="33778" y="8042"/>
                      <a:pt x="33908" y="9550"/>
                      <a:pt x="34158" y="10230"/>
                    </a:cubicBezTo>
                    <a:cubicBezTo>
                      <a:pt x="34269" y="10527"/>
                      <a:pt x="34544" y="10729"/>
                      <a:pt x="34860" y="10747"/>
                    </a:cubicBezTo>
                    <a:cubicBezTo>
                      <a:pt x="35014" y="10755"/>
                      <a:pt x="35165" y="10760"/>
                      <a:pt x="35314" y="10760"/>
                    </a:cubicBezTo>
                    <a:cubicBezTo>
                      <a:pt x="35698" y="10760"/>
                      <a:pt x="36062" y="10731"/>
                      <a:pt x="36403" y="10675"/>
                    </a:cubicBezTo>
                    <a:lnTo>
                      <a:pt x="36403" y="10675"/>
                    </a:lnTo>
                    <a:cubicBezTo>
                      <a:pt x="36154" y="10848"/>
                      <a:pt x="35860" y="11126"/>
                      <a:pt x="35693" y="11539"/>
                    </a:cubicBezTo>
                    <a:cubicBezTo>
                      <a:pt x="35469" y="12094"/>
                      <a:pt x="35519" y="12757"/>
                      <a:pt x="35843" y="13514"/>
                    </a:cubicBezTo>
                    <a:cubicBezTo>
                      <a:pt x="35455" y="13788"/>
                      <a:pt x="30599" y="17212"/>
                      <a:pt x="27970" y="19157"/>
                    </a:cubicBezTo>
                    <a:lnTo>
                      <a:pt x="27863" y="19125"/>
                    </a:lnTo>
                    <a:cubicBezTo>
                      <a:pt x="25030" y="18264"/>
                      <a:pt x="23160" y="17696"/>
                      <a:pt x="21750" y="16651"/>
                    </a:cubicBezTo>
                    <a:cubicBezTo>
                      <a:pt x="21749" y="16650"/>
                      <a:pt x="21747" y="16648"/>
                      <a:pt x="21746" y="16647"/>
                    </a:cubicBezTo>
                    <a:cubicBezTo>
                      <a:pt x="21704" y="16616"/>
                      <a:pt x="21652" y="16602"/>
                      <a:pt x="21593" y="16602"/>
                    </a:cubicBezTo>
                    <a:cubicBezTo>
                      <a:pt x="21507" y="16602"/>
                      <a:pt x="21405" y="16662"/>
                      <a:pt x="21285" y="16783"/>
                    </a:cubicBezTo>
                    <a:lnTo>
                      <a:pt x="17884" y="14950"/>
                    </a:lnTo>
                    <a:cubicBezTo>
                      <a:pt x="17887" y="14939"/>
                      <a:pt x="17890" y="14925"/>
                      <a:pt x="17894" y="14910"/>
                    </a:cubicBezTo>
                    <a:cubicBezTo>
                      <a:pt x="17908" y="14858"/>
                      <a:pt x="17920" y="14803"/>
                      <a:pt x="17932" y="14746"/>
                    </a:cubicBezTo>
                    <a:cubicBezTo>
                      <a:pt x="18049" y="14202"/>
                      <a:pt x="17897" y="13623"/>
                      <a:pt x="17530" y="13199"/>
                    </a:cubicBezTo>
                    <a:lnTo>
                      <a:pt x="17451" y="13106"/>
                    </a:lnTo>
                    <a:cubicBezTo>
                      <a:pt x="17392" y="13039"/>
                      <a:pt x="17305" y="13000"/>
                      <a:pt x="17217" y="13000"/>
                    </a:cubicBezTo>
                    <a:cubicBezTo>
                      <a:pt x="17204" y="13000"/>
                      <a:pt x="17192" y="13000"/>
                      <a:pt x="17180" y="13002"/>
                    </a:cubicBezTo>
                    <a:lnTo>
                      <a:pt x="15567" y="11490"/>
                    </a:lnTo>
                    <a:cubicBezTo>
                      <a:pt x="15515" y="11442"/>
                      <a:pt x="15449" y="11418"/>
                      <a:pt x="15383" y="11418"/>
                    </a:cubicBezTo>
                    <a:cubicBezTo>
                      <a:pt x="15317" y="11418"/>
                      <a:pt x="15251" y="11442"/>
                      <a:pt x="15199" y="11490"/>
                    </a:cubicBezTo>
                    <a:cubicBezTo>
                      <a:pt x="15095" y="11588"/>
                      <a:pt x="15086" y="11750"/>
                      <a:pt x="15176" y="11860"/>
                    </a:cubicBezTo>
                    <a:lnTo>
                      <a:pt x="16440" y="13373"/>
                    </a:lnTo>
                    <a:lnTo>
                      <a:pt x="16401" y="13395"/>
                    </a:lnTo>
                    <a:lnTo>
                      <a:pt x="16231" y="13193"/>
                    </a:lnTo>
                    <a:cubicBezTo>
                      <a:pt x="16176" y="13129"/>
                      <a:pt x="16095" y="13088"/>
                      <a:pt x="16009" y="13085"/>
                    </a:cubicBezTo>
                    <a:cubicBezTo>
                      <a:pt x="16004" y="13084"/>
                      <a:pt x="15998" y="13084"/>
                      <a:pt x="15993" y="13084"/>
                    </a:cubicBezTo>
                    <a:cubicBezTo>
                      <a:pt x="15913" y="13084"/>
                      <a:pt x="15836" y="13116"/>
                      <a:pt x="15778" y="13172"/>
                    </a:cubicBezTo>
                    <a:lnTo>
                      <a:pt x="15705" y="13244"/>
                    </a:lnTo>
                    <a:cubicBezTo>
                      <a:pt x="15644" y="13303"/>
                      <a:pt x="15609" y="13387"/>
                      <a:pt x="15612" y="13473"/>
                    </a:cubicBezTo>
                    <a:cubicBezTo>
                      <a:pt x="15612" y="13516"/>
                      <a:pt x="15622" y="13557"/>
                      <a:pt x="15641" y="13595"/>
                    </a:cubicBezTo>
                    <a:cubicBezTo>
                      <a:pt x="15609" y="13585"/>
                      <a:pt x="15576" y="13580"/>
                      <a:pt x="15544" y="13580"/>
                    </a:cubicBezTo>
                    <a:cubicBezTo>
                      <a:pt x="15536" y="13580"/>
                      <a:pt x="15528" y="13581"/>
                      <a:pt x="15520" y="13581"/>
                    </a:cubicBezTo>
                    <a:cubicBezTo>
                      <a:pt x="15436" y="13589"/>
                      <a:pt x="15356" y="13632"/>
                      <a:pt x="15306" y="13699"/>
                    </a:cubicBezTo>
                    <a:lnTo>
                      <a:pt x="15243" y="13779"/>
                    </a:lnTo>
                    <a:cubicBezTo>
                      <a:pt x="15191" y="13846"/>
                      <a:pt x="15170" y="13931"/>
                      <a:pt x="15182" y="14014"/>
                    </a:cubicBezTo>
                    <a:cubicBezTo>
                      <a:pt x="15191" y="14068"/>
                      <a:pt x="15213" y="14115"/>
                      <a:pt x="15245" y="14156"/>
                    </a:cubicBezTo>
                    <a:cubicBezTo>
                      <a:pt x="15235" y="14155"/>
                      <a:pt x="15225" y="14155"/>
                      <a:pt x="15215" y="14155"/>
                    </a:cubicBezTo>
                    <a:cubicBezTo>
                      <a:pt x="15194" y="14155"/>
                      <a:pt x="15172" y="14157"/>
                      <a:pt x="15150" y="14162"/>
                    </a:cubicBezTo>
                    <a:cubicBezTo>
                      <a:pt x="15073" y="14182"/>
                      <a:pt x="15008" y="14233"/>
                      <a:pt x="14971" y="14301"/>
                    </a:cubicBezTo>
                    <a:lnTo>
                      <a:pt x="14925" y="14384"/>
                    </a:lnTo>
                    <a:cubicBezTo>
                      <a:pt x="14887" y="14453"/>
                      <a:pt x="14879" y="14534"/>
                      <a:pt x="14904" y="14609"/>
                    </a:cubicBezTo>
                    <a:cubicBezTo>
                      <a:pt x="14928" y="14684"/>
                      <a:pt x="14983" y="14746"/>
                      <a:pt x="15055" y="14778"/>
                    </a:cubicBezTo>
                    <a:lnTo>
                      <a:pt x="15161" y="14827"/>
                    </a:lnTo>
                    <a:cubicBezTo>
                      <a:pt x="15205" y="14927"/>
                      <a:pt x="15593" y="15728"/>
                      <a:pt x="16737" y="16313"/>
                    </a:cubicBezTo>
                    <a:lnTo>
                      <a:pt x="20370" y="18769"/>
                    </a:lnTo>
                    <a:cubicBezTo>
                      <a:pt x="20356" y="18885"/>
                      <a:pt x="20348" y="19017"/>
                      <a:pt x="20348" y="19148"/>
                    </a:cubicBezTo>
                    <a:cubicBezTo>
                      <a:pt x="20348" y="19495"/>
                      <a:pt x="20399" y="20139"/>
                      <a:pt x="20729" y="20625"/>
                    </a:cubicBezTo>
                    <a:cubicBezTo>
                      <a:pt x="20079" y="20686"/>
                      <a:pt x="19379" y="20989"/>
                      <a:pt x="18646" y="21522"/>
                    </a:cubicBezTo>
                    <a:cubicBezTo>
                      <a:pt x="17865" y="22093"/>
                      <a:pt x="17018" y="22949"/>
                      <a:pt x="16128" y="24068"/>
                    </a:cubicBezTo>
                    <a:cubicBezTo>
                      <a:pt x="13450" y="27433"/>
                      <a:pt x="8513" y="33084"/>
                      <a:pt x="8362" y="33259"/>
                    </a:cubicBezTo>
                    <a:cubicBezTo>
                      <a:pt x="8357" y="33259"/>
                      <a:pt x="8354" y="33262"/>
                      <a:pt x="8351" y="33264"/>
                    </a:cubicBezTo>
                    <a:lnTo>
                      <a:pt x="8348" y="33264"/>
                    </a:lnTo>
                    <a:cubicBezTo>
                      <a:pt x="8016" y="33403"/>
                      <a:pt x="7712" y="33553"/>
                      <a:pt x="7443" y="33710"/>
                    </a:cubicBezTo>
                    <a:cubicBezTo>
                      <a:pt x="7441" y="33710"/>
                      <a:pt x="7440" y="33712"/>
                      <a:pt x="7440" y="33712"/>
                    </a:cubicBezTo>
                    <a:lnTo>
                      <a:pt x="7437" y="33713"/>
                    </a:lnTo>
                    <a:cubicBezTo>
                      <a:pt x="7108" y="33898"/>
                      <a:pt x="6870" y="34067"/>
                      <a:pt x="6730" y="34212"/>
                    </a:cubicBezTo>
                    <a:cubicBezTo>
                      <a:pt x="6709" y="34235"/>
                      <a:pt x="6688" y="34259"/>
                      <a:pt x="6663" y="34287"/>
                    </a:cubicBezTo>
                    <a:cubicBezTo>
                      <a:pt x="6663" y="34287"/>
                      <a:pt x="6662" y="34288"/>
                      <a:pt x="6662" y="34288"/>
                    </a:cubicBezTo>
                    <a:cubicBezTo>
                      <a:pt x="6660" y="34291"/>
                      <a:pt x="6659" y="34293"/>
                      <a:pt x="6659" y="34293"/>
                    </a:cubicBezTo>
                    <a:cubicBezTo>
                      <a:pt x="6276" y="34753"/>
                      <a:pt x="6032" y="35554"/>
                      <a:pt x="6029" y="35562"/>
                    </a:cubicBezTo>
                    <a:lnTo>
                      <a:pt x="6027" y="35566"/>
                    </a:lnTo>
                    <a:cubicBezTo>
                      <a:pt x="6027" y="35568"/>
                      <a:pt x="6024" y="35591"/>
                      <a:pt x="6024" y="35634"/>
                    </a:cubicBezTo>
                    <a:cubicBezTo>
                      <a:pt x="6024" y="35808"/>
                      <a:pt x="6071" y="36273"/>
                      <a:pt x="6503" y="36843"/>
                    </a:cubicBezTo>
                    <a:lnTo>
                      <a:pt x="6127" y="37435"/>
                    </a:lnTo>
                    <a:cubicBezTo>
                      <a:pt x="6077" y="37414"/>
                      <a:pt x="6022" y="37403"/>
                      <a:pt x="5961" y="37403"/>
                    </a:cubicBezTo>
                    <a:cubicBezTo>
                      <a:pt x="5746" y="37403"/>
                      <a:pt x="5446" y="37536"/>
                      <a:pt x="4968" y="37831"/>
                    </a:cubicBezTo>
                    <a:cubicBezTo>
                      <a:pt x="4177" y="38315"/>
                      <a:pt x="2714" y="38603"/>
                      <a:pt x="1298" y="38880"/>
                    </a:cubicBezTo>
                    <a:lnTo>
                      <a:pt x="1115" y="38915"/>
                    </a:lnTo>
                    <a:cubicBezTo>
                      <a:pt x="49" y="39123"/>
                      <a:pt x="0" y="39838"/>
                      <a:pt x="65" y="40245"/>
                    </a:cubicBezTo>
                    <a:cubicBezTo>
                      <a:pt x="92" y="40408"/>
                      <a:pt x="135" y="40518"/>
                      <a:pt x="136" y="40522"/>
                    </a:cubicBezTo>
                    <a:lnTo>
                      <a:pt x="144" y="40538"/>
                    </a:lnTo>
                    <a:lnTo>
                      <a:pt x="7707" y="40538"/>
                    </a:lnTo>
                    <a:lnTo>
                      <a:pt x="7715" y="40528"/>
                    </a:lnTo>
                    <a:cubicBezTo>
                      <a:pt x="7717" y="40526"/>
                      <a:pt x="7790" y="40415"/>
                      <a:pt x="7882" y="40254"/>
                    </a:cubicBezTo>
                    <a:cubicBezTo>
                      <a:pt x="7984" y="40072"/>
                      <a:pt x="8119" y="39804"/>
                      <a:pt x="8183" y="39564"/>
                    </a:cubicBezTo>
                    <a:cubicBezTo>
                      <a:pt x="8287" y="39164"/>
                      <a:pt x="8145" y="38629"/>
                      <a:pt x="8113" y="38517"/>
                    </a:cubicBezTo>
                    <a:lnTo>
                      <a:pt x="8155" y="38473"/>
                    </a:lnTo>
                    <a:cubicBezTo>
                      <a:pt x="8478" y="38716"/>
                      <a:pt x="8848" y="38817"/>
                      <a:pt x="8897" y="38829"/>
                    </a:cubicBezTo>
                    <a:lnTo>
                      <a:pt x="8904" y="38832"/>
                    </a:lnTo>
                    <a:lnTo>
                      <a:pt x="8914" y="38829"/>
                    </a:lnTo>
                    <a:cubicBezTo>
                      <a:pt x="9450" y="38665"/>
                      <a:pt x="9774" y="38517"/>
                      <a:pt x="9952" y="38422"/>
                    </a:cubicBezTo>
                    <a:cubicBezTo>
                      <a:pt x="10146" y="38318"/>
                      <a:pt x="10212" y="38253"/>
                      <a:pt x="10215" y="38251"/>
                    </a:cubicBezTo>
                    <a:lnTo>
                      <a:pt x="10218" y="38247"/>
                    </a:lnTo>
                    <a:cubicBezTo>
                      <a:pt x="10247" y="38205"/>
                      <a:pt x="10913" y="37224"/>
                      <a:pt x="11091" y="36785"/>
                    </a:cubicBezTo>
                    <a:cubicBezTo>
                      <a:pt x="11358" y="36582"/>
                      <a:pt x="11990" y="36092"/>
                      <a:pt x="12788" y="35475"/>
                    </a:cubicBezTo>
                    <a:cubicBezTo>
                      <a:pt x="13083" y="35247"/>
                      <a:pt x="13398" y="35002"/>
                      <a:pt x="13723" y="34750"/>
                    </a:cubicBezTo>
                    <a:cubicBezTo>
                      <a:pt x="15473" y="33397"/>
                      <a:pt x="17563" y="31787"/>
                      <a:pt x="18214" y="31341"/>
                    </a:cubicBezTo>
                    <a:cubicBezTo>
                      <a:pt x="19218" y="30653"/>
                      <a:pt x="20233" y="29223"/>
                      <a:pt x="20418" y="28956"/>
                    </a:cubicBezTo>
                    <a:lnTo>
                      <a:pt x="23537" y="32324"/>
                    </a:lnTo>
                    <a:lnTo>
                      <a:pt x="23545" y="32333"/>
                    </a:lnTo>
                    <a:cubicBezTo>
                      <a:pt x="24337" y="33203"/>
                      <a:pt x="25030" y="33978"/>
                      <a:pt x="25607" y="34635"/>
                    </a:cubicBezTo>
                    <a:cubicBezTo>
                      <a:pt x="25646" y="34680"/>
                      <a:pt x="25684" y="34723"/>
                      <a:pt x="25721" y="34765"/>
                    </a:cubicBezTo>
                    <a:cubicBezTo>
                      <a:pt x="24163" y="34964"/>
                      <a:pt x="22559" y="35164"/>
                      <a:pt x="21311" y="35316"/>
                    </a:cubicBezTo>
                    <a:cubicBezTo>
                      <a:pt x="20810" y="35377"/>
                      <a:pt x="20328" y="35563"/>
                      <a:pt x="19919" y="35857"/>
                    </a:cubicBezTo>
                    <a:cubicBezTo>
                      <a:pt x="19513" y="36147"/>
                      <a:pt x="19188" y="36537"/>
                      <a:pt x="18975" y="36982"/>
                    </a:cubicBezTo>
                    <a:lnTo>
                      <a:pt x="17498" y="37658"/>
                    </a:lnTo>
                    <a:cubicBezTo>
                      <a:pt x="17144" y="37822"/>
                      <a:pt x="16884" y="38129"/>
                      <a:pt x="16786" y="38505"/>
                    </a:cubicBezTo>
                    <a:cubicBezTo>
                      <a:pt x="16481" y="38466"/>
                      <a:pt x="16230" y="38446"/>
                      <a:pt x="16034" y="38446"/>
                    </a:cubicBezTo>
                    <a:cubicBezTo>
                      <a:pt x="15809" y="38446"/>
                      <a:pt x="15656" y="38472"/>
                      <a:pt x="15578" y="38523"/>
                    </a:cubicBezTo>
                    <a:cubicBezTo>
                      <a:pt x="15329" y="38688"/>
                      <a:pt x="15060" y="39275"/>
                      <a:pt x="15225" y="39907"/>
                    </a:cubicBezTo>
                    <a:cubicBezTo>
                      <a:pt x="15326" y="40298"/>
                      <a:pt x="15665" y="40593"/>
                      <a:pt x="16070" y="40642"/>
                    </a:cubicBezTo>
                    <a:cubicBezTo>
                      <a:pt x="16089" y="40644"/>
                      <a:pt x="16099" y="40645"/>
                      <a:pt x="16109" y="40645"/>
                    </a:cubicBezTo>
                    <a:lnTo>
                      <a:pt x="17417" y="40645"/>
                    </a:lnTo>
                    <a:lnTo>
                      <a:pt x="17416" y="40644"/>
                    </a:lnTo>
                    <a:cubicBezTo>
                      <a:pt x="17656" y="40644"/>
                      <a:pt x="17923" y="40644"/>
                      <a:pt x="18209" y="40642"/>
                    </a:cubicBezTo>
                    <a:cubicBezTo>
                      <a:pt x="18596" y="40641"/>
                      <a:pt x="18978" y="40638"/>
                      <a:pt x="19284" y="40636"/>
                    </a:cubicBezTo>
                    <a:cubicBezTo>
                      <a:pt x="19665" y="40633"/>
                      <a:pt x="19925" y="40632"/>
                      <a:pt x="19925" y="40632"/>
                    </a:cubicBezTo>
                    <a:lnTo>
                      <a:pt x="40986" y="40632"/>
                    </a:lnTo>
                    <a:lnTo>
                      <a:pt x="40994" y="40630"/>
                    </a:lnTo>
                    <a:cubicBezTo>
                      <a:pt x="41002" y="40629"/>
                      <a:pt x="41810" y="40401"/>
                      <a:pt x="42560" y="39745"/>
                    </a:cubicBezTo>
                    <a:cubicBezTo>
                      <a:pt x="43001" y="39358"/>
                      <a:pt x="43335" y="38902"/>
                      <a:pt x="43555" y="38387"/>
                    </a:cubicBezTo>
                    <a:cubicBezTo>
                      <a:pt x="43829" y="37745"/>
                      <a:pt x="43920" y="37010"/>
                      <a:pt x="43830" y="36202"/>
                    </a:cubicBezTo>
                    <a:cubicBezTo>
                      <a:pt x="43829" y="36186"/>
                      <a:pt x="43826" y="36167"/>
                      <a:pt x="43822" y="36150"/>
                    </a:cubicBezTo>
                    <a:cubicBezTo>
                      <a:pt x="43960" y="36105"/>
                      <a:pt x="44666" y="35836"/>
                      <a:pt x="44995" y="35120"/>
                    </a:cubicBezTo>
                    <a:cubicBezTo>
                      <a:pt x="45261" y="34544"/>
                      <a:pt x="45214" y="33834"/>
                      <a:pt x="44853" y="33010"/>
                    </a:cubicBezTo>
                    <a:cubicBezTo>
                      <a:pt x="44726" y="32695"/>
                      <a:pt x="44569" y="32402"/>
                      <a:pt x="44382" y="32139"/>
                    </a:cubicBezTo>
                    <a:cubicBezTo>
                      <a:pt x="44325" y="32050"/>
                      <a:pt x="44270" y="31966"/>
                      <a:pt x="44215" y="31885"/>
                    </a:cubicBezTo>
                    <a:cubicBezTo>
                      <a:pt x="44344" y="31689"/>
                      <a:pt x="44538" y="31513"/>
                      <a:pt x="44726" y="31342"/>
                    </a:cubicBezTo>
                    <a:cubicBezTo>
                      <a:pt x="45015" y="31079"/>
                      <a:pt x="45315" y="30807"/>
                      <a:pt x="45374" y="30465"/>
                    </a:cubicBezTo>
                    <a:cubicBezTo>
                      <a:pt x="45449" y="30046"/>
                      <a:pt x="45163" y="29222"/>
                      <a:pt x="44986" y="28763"/>
                    </a:cubicBezTo>
                    <a:lnTo>
                      <a:pt x="45460" y="25179"/>
                    </a:lnTo>
                    <a:lnTo>
                      <a:pt x="45460" y="25178"/>
                    </a:lnTo>
                    <a:cubicBezTo>
                      <a:pt x="45677" y="23936"/>
                      <a:pt x="45891" y="22829"/>
                      <a:pt x="46094" y="21885"/>
                    </a:cubicBezTo>
                    <a:lnTo>
                      <a:pt x="46235" y="22057"/>
                    </a:lnTo>
                    <a:cubicBezTo>
                      <a:pt x="46249" y="22074"/>
                      <a:pt x="46264" y="22093"/>
                      <a:pt x="46278" y="22109"/>
                    </a:cubicBezTo>
                    <a:cubicBezTo>
                      <a:pt x="46406" y="22267"/>
                      <a:pt x="46521" y="22411"/>
                      <a:pt x="46629" y="22545"/>
                    </a:cubicBezTo>
                    <a:lnTo>
                      <a:pt x="48744" y="25546"/>
                    </a:lnTo>
                    <a:cubicBezTo>
                      <a:pt x="48713" y="25916"/>
                      <a:pt x="48652" y="27150"/>
                      <a:pt x="49100" y="28168"/>
                    </a:cubicBezTo>
                    <a:cubicBezTo>
                      <a:pt x="49453" y="28976"/>
                      <a:pt x="50311" y="30313"/>
                      <a:pt x="51141" y="31608"/>
                    </a:cubicBezTo>
                    <a:cubicBezTo>
                      <a:pt x="51571" y="32278"/>
                      <a:pt x="51978" y="32911"/>
                      <a:pt x="52315" y="33470"/>
                    </a:cubicBezTo>
                    <a:cubicBezTo>
                      <a:pt x="52296" y="33565"/>
                      <a:pt x="52273" y="33666"/>
                      <a:pt x="52247" y="33775"/>
                    </a:cubicBezTo>
                    <a:cubicBezTo>
                      <a:pt x="52094" y="34434"/>
                      <a:pt x="51884" y="35337"/>
                      <a:pt x="52416" y="36031"/>
                    </a:cubicBezTo>
                    <a:cubicBezTo>
                      <a:pt x="52922" y="36692"/>
                      <a:pt x="53982" y="37040"/>
                      <a:pt x="55654" y="37100"/>
                    </a:cubicBezTo>
                    <a:cubicBezTo>
                      <a:pt x="56138" y="38014"/>
                      <a:pt x="56457" y="38621"/>
                      <a:pt x="56601" y="38904"/>
                    </a:cubicBezTo>
                    <a:cubicBezTo>
                      <a:pt x="56482" y="39372"/>
                      <a:pt x="56430" y="39864"/>
                      <a:pt x="56823" y="40307"/>
                    </a:cubicBezTo>
                    <a:lnTo>
                      <a:pt x="56830" y="40317"/>
                    </a:lnTo>
                    <a:lnTo>
                      <a:pt x="62594" y="40317"/>
                    </a:lnTo>
                    <a:cubicBezTo>
                      <a:pt x="62657" y="40317"/>
                      <a:pt x="62713" y="40288"/>
                      <a:pt x="62748" y="40236"/>
                    </a:cubicBezTo>
                    <a:cubicBezTo>
                      <a:pt x="62785" y="40185"/>
                      <a:pt x="62794" y="40122"/>
                      <a:pt x="62774" y="40063"/>
                    </a:cubicBezTo>
                    <a:cubicBezTo>
                      <a:pt x="62732" y="39941"/>
                      <a:pt x="62655" y="39864"/>
                      <a:pt x="62556" y="39843"/>
                    </a:cubicBezTo>
                    <a:cubicBezTo>
                      <a:pt x="62556" y="39843"/>
                      <a:pt x="62556" y="39841"/>
                      <a:pt x="62554" y="39841"/>
                    </a:cubicBezTo>
                    <a:cubicBezTo>
                      <a:pt x="62534" y="39815"/>
                      <a:pt x="62508" y="39791"/>
                      <a:pt x="62476" y="39771"/>
                    </a:cubicBezTo>
                    <a:cubicBezTo>
                      <a:pt x="62403" y="39723"/>
                      <a:pt x="62216" y="39722"/>
                      <a:pt x="61934" y="39717"/>
                    </a:cubicBezTo>
                    <a:cubicBezTo>
                      <a:pt x="61233" y="39707"/>
                      <a:pt x="59931" y="39690"/>
                      <a:pt x="58601" y="38941"/>
                    </a:cubicBezTo>
                    <a:lnTo>
                      <a:pt x="57500" y="36320"/>
                    </a:lnTo>
                    <a:cubicBezTo>
                      <a:pt x="57608" y="36287"/>
                      <a:pt x="57679" y="36206"/>
                      <a:pt x="57705" y="36085"/>
                    </a:cubicBezTo>
                    <a:cubicBezTo>
                      <a:pt x="57773" y="35761"/>
                      <a:pt x="57498" y="35190"/>
                      <a:pt x="57150" y="34932"/>
                    </a:cubicBezTo>
                    <a:cubicBezTo>
                      <a:pt x="56954" y="34788"/>
                      <a:pt x="56257" y="33684"/>
                      <a:pt x="55352" y="31925"/>
                    </a:cubicBezTo>
                    <a:cubicBezTo>
                      <a:pt x="54768" y="30787"/>
                      <a:pt x="53667" y="28538"/>
                      <a:pt x="52867" y="26248"/>
                    </a:cubicBezTo>
                    <a:cubicBezTo>
                      <a:pt x="52633" y="25580"/>
                      <a:pt x="52383" y="24797"/>
                      <a:pt x="52117" y="23968"/>
                    </a:cubicBezTo>
                    <a:cubicBezTo>
                      <a:pt x="51459" y="21923"/>
                      <a:pt x="50715" y="19604"/>
                      <a:pt x="49814" y="17615"/>
                    </a:cubicBezTo>
                    <a:cubicBezTo>
                      <a:pt x="48765" y="15298"/>
                      <a:pt x="47724" y="13935"/>
                      <a:pt x="46631" y="13442"/>
                    </a:cubicBezTo>
                    <a:cubicBezTo>
                      <a:pt x="46617" y="13435"/>
                      <a:pt x="46507" y="13369"/>
                      <a:pt x="46311" y="13262"/>
                    </a:cubicBezTo>
                    <a:cubicBezTo>
                      <a:pt x="46588" y="12841"/>
                      <a:pt x="46805" y="12421"/>
                      <a:pt x="46954" y="12011"/>
                    </a:cubicBezTo>
                    <a:cubicBezTo>
                      <a:pt x="47097" y="11618"/>
                      <a:pt x="47183" y="11227"/>
                      <a:pt x="47207" y="10848"/>
                    </a:cubicBezTo>
                    <a:cubicBezTo>
                      <a:pt x="47298" y="9463"/>
                      <a:pt x="46585" y="8495"/>
                      <a:pt x="45972" y="7926"/>
                    </a:cubicBezTo>
                    <a:cubicBezTo>
                      <a:pt x="45129" y="7144"/>
                      <a:pt x="43918" y="6635"/>
                      <a:pt x="42965" y="6635"/>
                    </a:cubicBezTo>
                    <a:cubicBezTo>
                      <a:pt x="42868" y="6635"/>
                      <a:pt x="42774" y="6640"/>
                      <a:pt x="42683" y="6651"/>
                    </a:cubicBezTo>
                    <a:cubicBezTo>
                      <a:pt x="43136" y="5610"/>
                      <a:pt x="43159" y="4807"/>
                      <a:pt x="43159" y="4800"/>
                    </a:cubicBezTo>
                    <a:lnTo>
                      <a:pt x="43159" y="4793"/>
                    </a:lnTo>
                    <a:cubicBezTo>
                      <a:pt x="43249" y="3809"/>
                      <a:pt x="43092" y="2885"/>
                      <a:pt x="42717" y="2188"/>
                    </a:cubicBezTo>
                    <a:cubicBezTo>
                      <a:pt x="42922" y="2142"/>
                      <a:pt x="43165" y="2066"/>
                      <a:pt x="43234" y="1951"/>
                    </a:cubicBezTo>
                    <a:cubicBezTo>
                      <a:pt x="43254" y="1919"/>
                      <a:pt x="43258" y="1884"/>
                      <a:pt x="43249" y="1849"/>
                    </a:cubicBezTo>
                    <a:cubicBezTo>
                      <a:pt x="43231" y="1789"/>
                      <a:pt x="43197" y="1746"/>
                      <a:pt x="43147" y="1722"/>
                    </a:cubicBezTo>
                    <a:cubicBezTo>
                      <a:pt x="43114" y="1706"/>
                      <a:pt x="43078" y="1700"/>
                      <a:pt x="43043" y="1700"/>
                    </a:cubicBezTo>
                    <a:cubicBezTo>
                      <a:pt x="43012" y="1700"/>
                      <a:pt x="42982" y="1705"/>
                      <a:pt x="42954" y="1711"/>
                    </a:cubicBezTo>
                    <a:cubicBezTo>
                      <a:pt x="43057" y="1597"/>
                      <a:pt x="43214" y="1392"/>
                      <a:pt x="43191" y="1251"/>
                    </a:cubicBezTo>
                    <a:cubicBezTo>
                      <a:pt x="43183" y="1201"/>
                      <a:pt x="43154" y="1162"/>
                      <a:pt x="43105" y="1138"/>
                    </a:cubicBezTo>
                    <a:cubicBezTo>
                      <a:pt x="43083" y="1126"/>
                      <a:pt x="43060" y="1121"/>
                      <a:pt x="43036" y="1121"/>
                    </a:cubicBezTo>
                    <a:cubicBezTo>
                      <a:pt x="42824" y="1121"/>
                      <a:pt x="42569" y="1538"/>
                      <a:pt x="42445" y="1768"/>
                    </a:cubicBezTo>
                    <a:cubicBezTo>
                      <a:pt x="42379" y="1684"/>
                      <a:pt x="42309" y="1603"/>
                      <a:pt x="42236" y="1529"/>
                    </a:cubicBezTo>
                    <a:cubicBezTo>
                      <a:pt x="41658" y="948"/>
                      <a:pt x="41040" y="526"/>
                      <a:pt x="40398" y="276"/>
                    </a:cubicBezTo>
                    <a:cubicBezTo>
                      <a:pt x="39929" y="94"/>
                      <a:pt x="39447" y="1"/>
                      <a:pt x="389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978;p38">
                <a:extLst>
                  <a:ext uri="{FF2B5EF4-FFF2-40B4-BE49-F238E27FC236}">
                    <a16:creationId xmlns:a16="http://schemas.microsoft.com/office/drawing/2014/main" id="{86C82E3D-8278-88CB-7419-150C20D14234}"/>
                  </a:ext>
                </a:extLst>
              </p:cNvPr>
              <p:cNvSpPr/>
              <p:nvPr/>
            </p:nvSpPr>
            <p:spPr>
              <a:xfrm>
                <a:off x="3493200" y="3075925"/>
                <a:ext cx="320900" cy="260475"/>
              </a:xfrm>
              <a:custGeom>
                <a:avLst/>
                <a:gdLst/>
                <a:ahLst/>
                <a:cxnLst/>
                <a:rect l="l" t="t" r="r" b="b"/>
                <a:pathLst>
                  <a:path w="12836" h="10419" extrusionOk="0">
                    <a:moveTo>
                      <a:pt x="12022" y="7930"/>
                    </a:moveTo>
                    <a:cubicBezTo>
                      <a:pt x="12063" y="7930"/>
                      <a:pt x="12099" y="7940"/>
                      <a:pt x="12129" y="7959"/>
                    </a:cubicBezTo>
                    <a:cubicBezTo>
                      <a:pt x="12276" y="8052"/>
                      <a:pt x="12328" y="8369"/>
                      <a:pt x="12400" y="8808"/>
                    </a:cubicBezTo>
                    <a:cubicBezTo>
                      <a:pt x="12467" y="9220"/>
                      <a:pt x="12550" y="9729"/>
                      <a:pt x="12745" y="10298"/>
                    </a:cubicBezTo>
                    <a:lnTo>
                      <a:pt x="11481" y="9124"/>
                    </a:lnTo>
                    <a:cubicBezTo>
                      <a:pt x="11473" y="9049"/>
                      <a:pt x="11374" y="8107"/>
                      <a:pt x="11921" y="7947"/>
                    </a:cubicBezTo>
                    <a:cubicBezTo>
                      <a:pt x="11958" y="7936"/>
                      <a:pt x="11992" y="7930"/>
                      <a:pt x="12022" y="7930"/>
                    </a:cubicBezTo>
                    <a:close/>
                    <a:moveTo>
                      <a:pt x="292" y="0"/>
                    </a:moveTo>
                    <a:cubicBezTo>
                      <a:pt x="120" y="0"/>
                      <a:pt x="28" y="30"/>
                      <a:pt x="22" y="32"/>
                    </a:cubicBezTo>
                    <a:cubicBezTo>
                      <a:pt x="8" y="36"/>
                      <a:pt x="1" y="52"/>
                      <a:pt x="5" y="65"/>
                    </a:cubicBezTo>
                    <a:cubicBezTo>
                      <a:pt x="9" y="78"/>
                      <a:pt x="20" y="85"/>
                      <a:pt x="31" y="85"/>
                    </a:cubicBezTo>
                    <a:cubicBezTo>
                      <a:pt x="33" y="85"/>
                      <a:pt x="36" y="85"/>
                      <a:pt x="39" y="84"/>
                    </a:cubicBezTo>
                    <a:cubicBezTo>
                      <a:pt x="41" y="83"/>
                      <a:pt x="128" y="55"/>
                      <a:pt x="291" y="55"/>
                    </a:cubicBezTo>
                    <a:cubicBezTo>
                      <a:pt x="408" y="55"/>
                      <a:pt x="565" y="70"/>
                      <a:pt x="759" y="119"/>
                    </a:cubicBezTo>
                    <a:cubicBezTo>
                      <a:pt x="1187" y="228"/>
                      <a:pt x="1883" y="533"/>
                      <a:pt x="2773" y="1374"/>
                    </a:cubicBezTo>
                    <a:lnTo>
                      <a:pt x="9966" y="7788"/>
                    </a:lnTo>
                    <a:lnTo>
                      <a:pt x="12788" y="10413"/>
                    </a:lnTo>
                    <a:cubicBezTo>
                      <a:pt x="12794" y="10417"/>
                      <a:pt x="12800" y="10419"/>
                      <a:pt x="12807" y="10419"/>
                    </a:cubicBezTo>
                    <a:cubicBezTo>
                      <a:pt x="12811" y="10419"/>
                      <a:pt x="12817" y="10417"/>
                      <a:pt x="12822" y="10414"/>
                    </a:cubicBezTo>
                    <a:cubicBezTo>
                      <a:pt x="12833" y="10408"/>
                      <a:pt x="12836" y="10394"/>
                      <a:pt x="12833" y="10384"/>
                    </a:cubicBezTo>
                    <a:cubicBezTo>
                      <a:pt x="12612" y="9778"/>
                      <a:pt x="12524" y="9234"/>
                      <a:pt x="12452" y="8798"/>
                    </a:cubicBezTo>
                    <a:cubicBezTo>
                      <a:pt x="12375" y="8329"/>
                      <a:pt x="12325" y="8019"/>
                      <a:pt x="12157" y="7913"/>
                    </a:cubicBezTo>
                    <a:cubicBezTo>
                      <a:pt x="12118" y="7888"/>
                      <a:pt x="12073" y="7876"/>
                      <a:pt x="12023" y="7876"/>
                    </a:cubicBezTo>
                    <a:cubicBezTo>
                      <a:pt x="11986" y="7876"/>
                      <a:pt x="11947" y="7882"/>
                      <a:pt x="11905" y="7895"/>
                    </a:cubicBezTo>
                    <a:cubicBezTo>
                      <a:pt x="11379" y="8049"/>
                      <a:pt x="11402" y="8830"/>
                      <a:pt x="11421" y="9067"/>
                    </a:cubicBezTo>
                    <a:lnTo>
                      <a:pt x="10003" y="7748"/>
                    </a:lnTo>
                    <a:lnTo>
                      <a:pt x="2809" y="1334"/>
                    </a:lnTo>
                    <a:cubicBezTo>
                      <a:pt x="1909" y="483"/>
                      <a:pt x="1202" y="174"/>
                      <a:pt x="767" y="64"/>
                    </a:cubicBezTo>
                    <a:cubicBezTo>
                      <a:pt x="571" y="15"/>
                      <a:pt x="412" y="0"/>
                      <a:pt x="2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979;p38">
                <a:extLst>
                  <a:ext uri="{FF2B5EF4-FFF2-40B4-BE49-F238E27FC236}">
                    <a16:creationId xmlns:a16="http://schemas.microsoft.com/office/drawing/2014/main" id="{E24C5536-C981-E9A9-E5BE-BFE84EE56105}"/>
                  </a:ext>
                </a:extLst>
              </p:cNvPr>
              <p:cNvSpPr/>
              <p:nvPr/>
            </p:nvSpPr>
            <p:spPr>
              <a:xfrm>
                <a:off x="3137250" y="3467900"/>
                <a:ext cx="99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398" h="584" extrusionOk="0">
                    <a:moveTo>
                      <a:pt x="352" y="1"/>
                    </a:moveTo>
                    <a:lnTo>
                      <a:pt x="0" y="554"/>
                    </a:lnTo>
                    <a:lnTo>
                      <a:pt x="46" y="583"/>
                    </a:lnTo>
                    <a:lnTo>
                      <a:pt x="398" y="30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980;p38">
                <a:extLst>
                  <a:ext uri="{FF2B5EF4-FFF2-40B4-BE49-F238E27FC236}">
                    <a16:creationId xmlns:a16="http://schemas.microsoft.com/office/drawing/2014/main" id="{EAAE8FFE-0269-F5F3-48B0-986AF251524E}"/>
                  </a:ext>
                </a:extLst>
              </p:cNvPr>
              <p:cNvSpPr/>
              <p:nvPr/>
            </p:nvSpPr>
            <p:spPr>
              <a:xfrm>
                <a:off x="3177750" y="3513275"/>
                <a:ext cx="895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319" y="1"/>
                    </a:moveTo>
                    <a:lnTo>
                      <a:pt x="1" y="331"/>
                    </a:lnTo>
                    <a:lnTo>
                      <a:pt x="41" y="367"/>
                    </a:lnTo>
                    <a:lnTo>
                      <a:pt x="357" y="37"/>
                    </a:lnTo>
                    <a:lnTo>
                      <a:pt x="319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981;p38">
                <a:extLst>
                  <a:ext uri="{FF2B5EF4-FFF2-40B4-BE49-F238E27FC236}">
                    <a16:creationId xmlns:a16="http://schemas.microsoft.com/office/drawing/2014/main" id="{90E044A3-3CAA-7B5C-2E76-F2240AC3C884}"/>
                  </a:ext>
                </a:extLst>
              </p:cNvPr>
              <p:cNvSpPr/>
              <p:nvPr/>
            </p:nvSpPr>
            <p:spPr>
              <a:xfrm>
                <a:off x="3125425" y="3449900"/>
                <a:ext cx="72300" cy="81675"/>
              </a:xfrm>
              <a:custGeom>
                <a:avLst/>
                <a:gdLst/>
                <a:ahLst/>
                <a:cxnLst/>
                <a:rect l="l" t="t" r="r" b="b"/>
                <a:pathLst>
                  <a:path w="2892" h="3267" extrusionOk="0">
                    <a:moveTo>
                      <a:pt x="34" y="1"/>
                    </a:moveTo>
                    <a:lnTo>
                      <a:pt x="1" y="43"/>
                    </a:lnTo>
                    <a:cubicBezTo>
                      <a:pt x="22" y="60"/>
                      <a:pt x="2117" y="1693"/>
                      <a:pt x="2843" y="3266"/>
                    </a:cubicBezTo>
                    <a:lnTo>
                      <a:pt x="2892" y="3243"/>
                    </a:lnTo>
                    <a:cubicBezTo>
                      <a:pt x="2161" y="1658"/>
                      <a:pt x="54" y="17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982;p38">
                <a:extLst>
                  <a:ext uri="{FF2B5EF4-FFF2-40B4-BE49-F238E27FC236}">
                    <a16:creationId xmlns:a16="http://schemas.microsoft.com/office/drawing/2014/main" id="{BDE6BDCA-B098-C4EA-1509-BC9347F9C78C}"/>
                  </a:ext>
                </a:extLst>
              </p:cNvPr>
              <p:cNvSpPr/>
              <p:nvPr/>
            </p:nvSpPr>
            <p:spPr>
              <a:xfrm>
                <a:off x="3440875" y="3485900"/>
                <a:ext cx="26625" cy="9087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35" extrusionOk="0">
                    <a:moveTo>
                      <a:pt x="317" y="1"/>
                    </a:moveTo>
                    <a:cubicBezTo>
                      <a:pt x="316" y="4"/>
                      <a:pt x="68" y="429"/>
                      <a:pt x="33" y="1086"/>
                    </a:cubicBezTo>
                    <a:cubicBezTo>
                      <a:pt x="1" y="1692"/>
                      <a:pt x="146" y="2626"/>
                      <a:pt x="1025" y="3635"/>
                    </a:cubicBezTo>
                    <a:lnTo>
                      <a:pt x="1065" y="3600"/>
                    </a:lnTo>
                    <a:cubicBezTo>
                      <a:pt x="199" y="2605"/>
                      <a:pt x="56" y="1687"/>
                      <a:pt x="86" y="1092"/>
                    </a:cubicBezTo>
                    <a:cubicBezTo>
                      <a:pt x="120" y="447"/>
                      <a:pt x="361" y="31"/>
                      <a:pt x="365" y="28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983;p38">
                <a:extLst>
                  <a:ext uri="{FF2B5EF4-FFF2-40B4-BE49-F238E27FC236}">
                    <a16:creationId xmlns:a16="http://schemas.microsoft.com/office/drawing/2014/main" id="{0A3FDC1D-D136-8915-B2EB-AB1BCD4ECF96}"/>
                  </a:ext>
                </a:extLst>
              </p:cNvPr>
              <p:cNvSpPr/>
              <p:nvPr/>
            </p:nvSpPr>
            <p:spPr>
              <a:xfrm>
                <a:off x="3555350" y="3102875"/>
                <a:ext cx="159450" cy="36275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1451" extrusionOk="0">
                    <a:moveTo>
                      <a:pt x="32" y="0"/>
                    </a:moveTo>
                    <a:cubicBezTo>
                      <a:pt x="21" y="0"/>
                      <a:pt x="10" y="7"/>
                      <a:pt x="7" y="16"/>
                    </a:cubicBezTo>
                    <a:cubicBezTo>
                      <a:pt x="1" y="30"/>
                      <a:pt x="7" y="47"/>
                      <a:pt x="21" y="53"/>
                    </a:cubicBezTo>
                    <a:cubicBezTo>
                      <a:pt x="40" y="62"/>
                      <a:pt x="2129" y="969"/>
                      <a:pt x="3711" y="1351"/>
                    </a:cubicBezTo>
                    <a:cubicBezTo>
                      <a:pt x="4008" y="1423"/>
                      <a:pt x="4286" y="1450"/>
                      <a:pt x="4540" y="1450"/>
                    </a:cubicBezTo>
                    <a:cubicBezTo>
                      <a:pt x="4994" y="1450"/>
                      <a:pt x="5370" y="1359"/>
                      <a:pt x="5641" y="1262"/>
                    </a:cubicBezTo>
                    <a:cubicBezTo>
                      <a:pt x="6098" y="1099"/>
                      <a:pt x="6353" y="889"/>
                      <a:pt x="6364" y="882"/>
                    </a:cubicBezTo>
                    <a:cubicBezTo>
                      <a:pt x="6376" y="871"/>
                      <a:pt x="6378" y="854"/>
                      <a:pt x="6368" y="843"/>
                    </a:cubicBezTo>
                    <a:cubicBezTo>
                      <a:pt x="6362" y="836"/>
                      <a:pt x="6354" y="833"/>
                      <a:pt x="6346" y="833"/>
                    </a:cubicBezTo>
                    <a:cubicBezTo>
                      <a:pt x="6340" y="833"/>
                      <a:pt x="6335" y="835"/>
                      <a:pt x="6330" y="839"/>
                    </a:cubicBezTo>
                    <a:cubicBezTo>
                      <a:pt x="6321" y="846"/>
                      <a:pt x="5638" y="1396"/>
                      <a:pt x="4538" y="1396"/>
                    </a:cubicBezTo>
                    <a:cubicBezTo>
                      <a:pt x="4287" y="1396"/>
                      <a:pt x="4014" y="1368"/>
                      <a:pt x="3723" y="1298"/>
                    </a:cubicBezTo>
                    <a:cubicBezTo>
                      <a:pt x="2147" y="918"/>
                      <a:pt x="62" y="12"/>
                      <a:pt x="42" y="3"/>
                    </a:cubicBezTo>
                    <a:cubicBezTo>
                      <a:pt x="39" y="1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984;p38">
                <a:extLst>
                  <a:ext uri="{FF2B5EF4-FFF2-40B4-BE49-F238E27FC236}">
                    <a16:creationId xmlns:a16="http://schemas.microsoft.com/office/drawing/2014/main" id="{B2040868-CD8E-A0FA-8801-6582FC043674}"/>
                  </a:ext>
                </a:extLst>
              </p:cNvPr>
              <p:cNvSpPr/>
              <p:nvPr/>
            </p:nvSpPr>
            <p:spPr>
              <a:xfrm>
                <a:off x="3762750" y="3232900"/>
                <a:ext cx="54100" cy="65825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2633" extrusionOk="0">
                    <a:moveTo>
                      <a:pt x="858" y="1"/>
                    </a:moveTo>
                    <a:cubicBezTo>
                      <a:pt x="796" y="1"/>
                      <a:pt x="730" y="15"/>
                      <a:pt x="655" y="49"/>
                    </a:cubicBezTo>
                    <a:cubicBezTo>
                      <a:pt x="0" y="302"/>
                      <a:pt x="364" y="2516"/>
                      <a:pt x="381" y="2610"/>
                    </a:cubicBezTo>
                    <a:cubicBezTo>
                      <a:pt x="383" y="2623"/>
                      <a:pt x="395" y="2632"/>
                      <a:pt x="407" y="2632"/>
                    </a:cubicBezTo>
                    <a:lnTo>
                      <a:pt x="412" y="2632"/>
                    </a:lnTo>
                    <a:cubicBezTo>
                      <a:pt x="427" y="2629"/>
                      <a:pt x="436" y="2616"/>
                      <a:pt x="435" y="2600"/>
                    </a:cubicBezTo>
                    <a:cubicBezTo>
                      <a:pt x="430" y="2579"/>
                      <a:pt x="61" y="336"/>
                      <a:pt x="675" y="99"/>
                    </a:cubicBezTo>
                    <a:cubicBezTo>
                      <a:pt x="743" y="69"/>
                      <a:pt x="802" y="56"/>
                      <a:pt x="858" y="56"/>
                    </a:cubicBezTo>
                    <a:cubicBezTo>
                      <a:pt x="992" y="56"/>
                      <a:pt x="1107" y="134"/>
                      <a:pt x="1275" y="249"/>
                    </a:cubicBezTo>
                    <a:cubicBezTo>
                      <a:pt x="1460" y="374"/>
                      <a:pt x="1714" y="547"/>
                      <a:pt x="2122" y="700"/>
                    </a:cubicBezTo>
                    <a:cubicBezTo>
                      <a:pt x="2125" y="701"/>
                      <a:pt x="2129" y="701"/>
                      <a:pt x="2132" y="701"/>
                    </a:cubicBezTo>
                    <a:cubicBezTo>
                      <a:pt x="2143" y="701"/>
                      <a:pt x="2154" y="695"/>
                      <a:pt x="2158" y="683"/>
                    </a:cubicBezTo>
                    <a:cubicBezTo>
                      <a:pt x="2164" y="669"/>
                      <a:pt x="2156" y="654"/>
                      <a:pt x="2142" y="650"/>
                    </a:cubicBezTo>
                    <a:cubicBezTo>
                      <a:pt x="1739" y="498"/>
                      <a:pt x="1489" y="328"/>
                      <a:pt x="1306" y="203"/>
                    </a:cubicBezTo>
                    <a:cubicBezTo>
                      <a:pt x="1132" y="85"/>
                      <a:pt x="1007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985;p38">
                <a:extLst>
                  <a:ext uri="{FF2B5EF4-FFF2-40B4-BE49-F238E27FC236}">
                    <a16:creationId xmlns:a16="http://schemas.microsoft.com/office/drawing/2014/main" id="{F3D347C3-F92B-30D7-0C87-90FCA43B7945}"/>
                  </a:ext>
                </a:extLst>
              </p:cNvPr>
              <p:cNvSpPr/>
              <p:nvPr/>
            </p:nvSpPr>
            <p:spPr>
              <a:xfrm>
                <a:off x="3804975" y="3223000"/>
                <a:ext cx="305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1444" extrusionOk="0">
                    <a:moveTo>
                      <a:pt x="1194" y="1"/>
                    </a:moveTo>
                    <a:cubicBezTo>
                      <a:pt x="1186" y="1"/>
                      <a:pt x="1178" y="5"/>
                      <a:pt x="1175" y="12"/>
                    </a:cubicBezTo>
                    <a:cubicBezTo>
                      <a:pt x="707" y="957"/>
                      <a:pt x="21" y="1399"/>
                      <a:pt x="13" y="1403"/>
                    </a:cubicBezTo>
                    <a:cubicBezTo>
                      <a:pt x="2" y="1409"/>
                      <a:pt x="1" y="1423"/>
                      <a:pt x="7" y="1432"/>
                    </a:cubicBezTo>
                    <a:cubicBezTo>
                      <a:pt x="10" y="1440"/>
                      <a:pt x="18" y="1443"/>
                      <a:pt x="25" y="1443"/>
                    </a:cubicBezTo>
                    <a:cubicBezTo>
                      <a:pt x="28" y="1443"/>
                      <a:pt x="33" y="1441"/>
                      <a:pt x="36" y="1440"/>
                    </a:cubicBezTo>
                    <a:cubicBezTo>
                      <a:pt x="44" y="1435"/>
                      <a:pt x="739" y="987"/>
                      <a:pt x="1213" y="32"/>
                    </a:cubicBezTo>
                    <a:cubicBezTo>
                      <a:pt x="1219" y="21"/>
                      <a:pt x="1215" y="9"/>
                      <a:pt x="1204" y="3"/>
                    </a:cubicBezTo>
                    <a:cubicBezTo>
                      <a:pt x="1201" y="1"/>
                      <a:pt x="1197" y="1"/>
                      <a:pt x="1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1874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>
          <a:extLst>
            <a:ext uri="{FF2B5EF4-FFF2-40B4-BE49-F238E27FC236}">
              <a16:creationId xmlns:a16="http://schemas.microsoft.com/office/drawing/2014/main" id="{A12E59E8-3E0A-474D-D4EA-FBD17898E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3">
            <a:extLst>
              <a:ext uri="{FF2B5EF4-FFF2-40B4-BE49-F238E27FC236}">
                <a16:creationId xmlns:a16="http://schemas.microsoft.com/office/drawing/2014/main" id="{DCC95492-90E8-5BB4-77F7-7241F0A84A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>
                    <a:lumMod val="75000"/>
                  </a:schemeClr>
                </a:solidFill>
              </a:rPr>
              <a:t>API</a:t>
            </a:r>
            <a:endParaRPr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03" name="Google Shape;503;p33">
            <a:extLst>
              <a:ext uri="{FF2B5EF4-FFF2-40B4-BE49-F238E27FC236}">
                <a16:creationId xmlns:a16="http://schemas.microsoft.com/office/drawing/2014/main" id="{CE328480-9CFF-9699-078C-E01034A6F5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1800" dirty="0"/>
              <a:t>Speech to Text API</a:t>
            </a:r>
          </a:p>
          <a:p>
            <a:pPr marL="285750" indent="-285750"/>
            <a:r>
              <a:rPr lang="en-US" sz="1800" dirty="0"/>
              <a:t>Text to Speech API</a:t>
            </a:r>
          </a:p>
          <a:p>
            <a:pPr marL="285750" indent="-285750"/>
            <a:r>
              <a:rPr lang="en-US" sz="1800" dirty="0"/>
              <a:t>LLM API</a:t>
            </a:r>
          </a:p>
          <a:p>
            <a:pPr marL="285750" indent="-285750"/>
            <a:r>
              <a:rPr lang="en-US" sz="1800" dirty="0"/>
              <a:t>Authentication API</a:t>
            </a:r>
          </a:p>
        </p:txBody>
      </p:sp>
      <p:pic>
        <p:nvPicPr>
          <p:cNvPr id="4" name="Google Shape;1039;p43">
            <a:extLst>
              <a:ext uri="{FF2B5EF4-FFF2-40B4-BE49-F238E27FC236}">
                <a16:creationId xmlns:a16="http://schemas.microsoft.com/office/drawing/2014/main" id="{30522D2F-6E99-FAD3-EF50-B27167C661F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9256" b="9256"/>
          <a:stretch/>
        </p:blipFill>
        <p:spPr>
          <a:xfrm>
            <a:off x="5759144" y="2373344"/>
            <a:ext cx="2669756" cy="22351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8877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94D6AC26-F945-9F5C-0447-9EAE61519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>
            <a:extLst>
              <a:ext uri="{FF2B5EF4-FFF2-40B4-BE49-F238E27FC236}">
                <a16:creationId xmlns:a16="http://schemas.microsoft.com/office/drawing/2014/main" id="{AD92944A-AC61-752A-BA40-74511EE3E2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1162" y="1482742"/>
            <a:ext cx="5200988" cy="14441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Technologies</a:t>
            </a:r>
            <a:endParaRPr dirty="0"/>
          </a:p>
        </p:txBody>
      </p:sp>
      <p:grpSp>
        <p:nvGrpSpPr>
          <p:cNvPr id="210" name="Google Shape;210;p24">
            <a:extLst>
              <a:ext uri="{FF2B5EF4-FFF2-40B4-BE49-F238E27FC236}">
                <a16:creationId xmlns:a16="http://schemas.microsoft.com/office/drawing/2014/main" id="{E78EB42C-4004-7294-05B0-C41F4EB6FB02}"/>
              </a:ext>
            </a:extLst>
          </p:cNvPr>
          <p:cNvGrpSpPr/>
          <p:nvPr/>
        </p:nvGrpSpPr>
        <p:grpSpPr>
          <a:xfrm flipH="1">
            <a:off x="5932613" y="91438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>
              <a:extLst>
                <a:ext uri="{FF2B5EF4-FFF2-40B4-BE49-F238E27FC236}">
                  <a16:creationId xmlns:a16="http://schemas.microsoft.com/office/drawing/2014/main" id="{55B9412E-205C-ED86-7090-79E8B5DC66D8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>
              <a:extLst>
                <a:ext uri="{FF2B5EF4-FFF2-40B4-BE49-F238E27FC236}">
                  <a16:creationId xmlns:a16="http://schemas.microsoft.com/office/drawing/2014/main" id="{90DC816E-70FF-33B6-CA64-4557848A0FFF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>
              <a:extLst>
                <a:ext uri="{FF2B5EF4-FFF2-40B4-BE49-F238E27FC236}">
                  <a16:creationId xmlns:a16="http://schemas.microsoft.com/office/drawing/2014/main" id="{2B73D272-58F7-6BAF-A9E2-22E51398C0E8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>
              <a:extLst>
                <a:ext uri="{FF2B5EF4-FFF2-40B4-BE49-F238E27FC236}">
                  <a16:creationId xmlns:a16="http://schemas.microsoft.com/office/drawing/2014/main" id="{36BB9BC9-7B26-487B-FACF-EA3121EEE0F1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>
              <a:extLst>
                <a:ext uri="{FF2B5EF4-FFF2-40B4-BE49-F238E27FC236}">
                  <a16:creationId xmlns:a16="http://schemas.microsoft.com/office/drawing/2014/main" id="{76DF73DC-E71A-AAB1-6F9C-97138046D591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>
              <a:extLst>
                <a:ext uri="{FF2B5EF4-FFF2-40B4-BE49-F238E27FC236}">
                  <a16:creationId xmlns:a16="http://schemas.microsoft.com/office/drawing/2014/main" id="{A517768B-1C5B-495D-62F2-71CD2D35B938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>
              <a:extLst>
                <a:ext uri="{FF2B5EF4-FFF2-40B4-BE49-F238E27FC236}">
                  <a16:creationId xmlns:a16="http://schemas.microsoft.com/office/drawing/2014/main" id="{F2433195-FF06-802D-071D-674D0AF65A0D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>
              <a:extLst>
                <a:ext uri="{FF2B5EF4-FFF2-40B4-BE49-F238E27FC236}">
                  <a16:creationId xmlns:a16="http://schemas.microsoft.com/office/drawing/2014/main" id="{668603B5-C634-5C06-08DA-F3B65287299F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>
              <a:extLst>
                <a:ext uri="{FF2B5EF4-FFF2-40B4-BE49-F238E27FC236}">
                  <a16:creationId xmlns:a16="http://schemas.microsoft.com/office/drawing/2014/main" id="{387A9163-CA54-B844-060D-FF037FBCEA94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>
              <a:extLst>
                <a:ext uri="{FF2B5EF4-FFF2-40B4-BE49-F238E27FC236}">
                  <a16:creationId xmlns:a16="http://schemas.microsoft.com/office/drawing/2014/main" id="{66543AA3-76AA-45BA-6486-194814187E3E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>
              <a:extLst>
                <a:ext uri="{FF2B5EF4-FFF2-40B4-BE49-F238E27FC236}">
                  <a16:creationId xmlns:a16="http://schemas.microsoft.com/office/drawing/2014/main" id="{981AFA19-19BC-5232-6534-3DEA24F556B3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>
              <a:extLst>
                <a:ext uri="{FF2B5EF4-FFF2-40B4-BE49-F238E27FC236}">
                  <a16:creationId xmlns:a16="http://schemas.microsoft.com/office/drawing/2014/main" id="{C16D7FD5-F6B2-03F7-25B1-DF7DDBA1BC86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>
              <a:extLst>
                <a:ext uri="{FF2B5EF4-FFF2-40B4-BE49-F238E27FC236}">
                  <a16:creationId xmlns:a16="http://schemas.microsoft.com/office/drawing/2014/main" id="{A918A403-8EE9-EF25-F54D-645A96E48011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>
              <a:extLst>
                <a:ext uri="{FF2B5EF4-FFF2-40B4-BE49-F238E27FC236}">
                  <a16:creationId xmlns:a16="http://schemas.microsoft.com/office/drawing/2014/main" id="{5410B627-6445-E872-6522-4AE1DA0D1CE5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>
              <a:extLst>
                <a:ext uri="{FF2B5EF4-FFF2-40B4-BE49-F238E27FC236}">
                  <a16:creationId xmlns:a16="http://schemas.microsoft.com/office/drawing/2014/main" id="{80DB25B6-15C8-A56B-7479-73B07A164FF1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>
              <a:extLst>
                <a:ext uri="{FF2B5EF4-FFF2-40B4-BE49-F238E27FC236}">
                  <a16:creationId xmlns:a16="http://schemas.microsoft.com/office/drawing/2014/main" id="{53003C4D-C6EE-DD33-050D-DF92D0C71811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>
              <a:extLst>
                <a:ext uri="{FF2B5EF4-FFF2-40B4-BE49-F238E27FC236}">
                  <a16:creationId xmlns:a16="http://schemas.microsoft.com/office/drawing/2014/main" id="{46E3F018-A460-AF2C-B193-CE2655C38A8E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>
              <a:extLst>
                <a:ext uri="{FF2B5EF4-FFF2-40B4-BE49-F238E27FC236}">
                  <a16:creationId xmlns:a16="http://schemas.microsoft.com/office/drawing/2014/main" id="{25B3DF37-314C-0A47-053C-22BCF51AA02C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>
              <a:extLst>
                <a:ext uri="{FF2B5EF4-FFF2-40B4-BE49-F238E27FC236}">
                  <a16:creationId xmlns:a16="http://schemas.microsoft.com/office/drawing/2014/main" id="{A2BDCA12-B055-E1BB-AF37-8AAA044404EF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>
              <a:extLst>
                <a:ext uri="{FF2B5EF4-FFF2-40B4-BE49-F238E27FC236}">
                  <a16:creationId xmlns:a16="http://schemas.microsoft.com/office/drawing/2014/main" id="{A25E14E3-3178-E533-4B37-1872D9E23482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>
              <a:extLst>
                <a:ext uri="{FF2B5EF4-FFF2-40B4-BE49-F238E27FC236}">
                  <a16:creationId xmlns:a16="http://schemas.microsoft.com/office/drawing/2014/main" id="{89FC7134-2A1F-8525-8F71-D77ED6EF901F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>
              <a:extLst>
                <a:ext uri="{FF2B5EF4-FFF2-40B4-BE49-F238E27FC236}">
                  <a16:creationId xmlns:a16="http://schemas.microsoft.com/office/drawing/2014/main" id="{123D734B-A5DF-018E-74B6-ABB7CB30D5A0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>
              <a:extLst>
                <a:ext uri="{FF2B5EF4-FFF2-40B4-BE49-F238E27FC236}">
                  <a16:creationId xmlns:a16="http://schemas.microsoft.com/office/drawing/2014/main" id="{FD26D528-DD17-FBDB-2717-B9517FE69A57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>
              <a:extLst>
                <a:ext uri="{FF2B5EF4-FFF2-40B4-BE49-F238E27FC236}">
                  <a16:creationId xmlns:a16="http://schemas.microsoft.com/office/drawing/2014/main" id="{C6F9DEF9-CF91-F76E-2627-4ECEE6A11E6C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>
              <a:extLst>
                <a:ext uri="{FF2B5EF4-FFF2-40B4-BE49-F238E27FC236}">
                  <a16:creationId xmlns:a16="http://schemas.microsoft.com/office/drawing/2014/main" id="{71C5FA69-3FDC-2C00-07ED-B094E844B66E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>
              <a:extLst>
                <a:ext uri="{FF2B5EF4-FFF2-40B4-BE49-F238E27FC236}">
                  <a16:creationId xmlns:a16="http://schemas.microsoft.com/office/drawing/2014/main" id="{5A242E33-E94E-BAED-EF8A-303F45A00189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>
              <a:extLst>
                <a:ext uri="{FF2B5EF4-FFF2-40B4-BE49-F238E27FC236}">
                  <a16:creationId xmlns:a16="http://schemas.microsoft.com/office/drawing/2014/main" id="{155C0A33-FC6D-D364-95DF-963D7EAE743A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>
              <a:extLst>
                <a:ext uri="{FF2B5EF4-FFF2-40B4-BE49-F238E27FC236}">
                  <a16:creationId xmlns:a16="http://schemas.microsoft.com/office/drawing/2014/main" id="{6E700B71-0B02-DB33-42B5-D51103977BCB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>
              <a:extLst>
                <a:ext uri="{FF2B5EF4-FFF2-40B4-BE49-F238E27FC236}">
                  <a16:creationId xmlns:a16="http://schemas.microsoft.com/office/drawing/2014/main" id="{84A8C381-F7BB-184B-D5CA-1BB6E87A0E5F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>
              <a:extLst>
                <a:ext uri="{FF2B5EF4-FFF2-40B4-BE49-F238E27FC236}">
                  <a16:creationId xmlns:a16="http://schemas.microsoft.com/office/drawing/2014/main" id="{B13D51A0-8995-9610-3708-275450979DA6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>
              <a:extLst>
                <a:ext uri="{FF2B5EF4-FFF2-40B4-BE49-F238E27FC236}">
                  <a16:creationId xmlns:a16="http://schemas.microsoft.com/office/drawing/2014/main" id="{D38DDEB9-4328-EBAF-06E9-2EF34A7F1D87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>
              <a:extLst>
                <a:ext uri="{FF2B5EF4-FFF2-40B4-BE49-F238E27FC236}">
                  <a16:creationId xmlns:a16="http://schemas.microsoft.com/office/drawing/2014/main" id="{32BEB446-AAA5-F792-01F2-2E2D4AAC300B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>
              <a:extLst>
                <a:ext uri="{FF2B5EF4-FFF2-40B4-BE49-F238E27FC236}">
                  <a16:creationId xmlns:a16="http://schemas.microsoft.com/office/drawing/2014/main" id="{D5496962-B48D-A761-B8BF-3900042D269A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>
              <a:extLst>
                <a:ext uri="{FF2B5EF4-FFF2-40B4-BE49-F238E27FC236}">
                  <a16:creationId xmlns:a16="http://schemas.microsoft.com/office/drawing/2014/main" id="{858E2F29-B44B-6234-43B2-C70295C413A7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>
              <a:extLst>
                <a:ext uri="{FF2B5EF4-FFF2-40B4-BE49-F238E27FC236}">
                  <a16:creationId xmlns:a16="http://schemas.microsoft.com/office/drawing/2014/main" id="{1DB40274-1FF0-D839-3AE4-8A411A201929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>
              <a:extLst>
                <a:ext uri="{FF2B5EF4-FFF2-40B4-BE49-F238E27FC236}">
                  <a16:creationId xmlns:a16="http://schemas.microsoft.com/office/drawing/2014/main" id="{58E5E4C6-71BB-84DE-3B43-59987B33739A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>
              <a:extLst>
                <a:ext uri="{FF2B5EF4-FFF2-40B4-BE49-F238E27FC236}">
                  <a16:creationId xmlns:a16="http://schemas.microsoft.com/office/drawing/2014/main" id="{EB00F80A-CB0B-986A-D7F5-F62B65FDD28A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>
              <a:extLst>
                <a:ext uri="{FF2B5EF4-FFF2-40B4-BE49-F238E27FC236}">
                  <a16:creationId xmlns:a16="http://schemas.microsoft.com/office/drawing/2014/main" id="{A0A2E4A2-702F-9FBB-B2D6-F78C92CD623B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>
              <a:extLst>
                <a:ext uri="{FF2B5EF4-FFF2-40B4-BE49-F238E27FC236}">
                  <a16:creationId xmlns:a16="http://schemas.microsoft.com/office/drawing/2014/main" id="{27A489FB-E593-D2BA-9EE7-6C09FC736D02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>
              <a:extLst>
                <a:ext uri="{FF2B5EF4-FFF2-40B4-BE49-F238E27FC236}">
                  <a16:creationId xmlns:a16="http://schemas.microsoft.com/office/drawing/2014/main" id="{6F248066-1DEE-AAE2-E080-2F86686D273D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>
              <a:extLst>
                <a:ext uri="{FF2B5EF4-FFF2-40B4-BE49-F238E27FC236}">
                  <a16:creationId xmlns:a16="http://schemas.microsoft.com/office/drawing/2014/main" id="{8F65286A-8032-AC95-D305-C311685909D5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>
              <a:extLst>
                <a:ext uri="{FF2B5EF4-FFF2-40B4-BE49-F238E27FC236}">
                  <a16:creationId xmlns:a16="http://schemas.microsoft.com/office/drawing/2014/main" id="{6DFD90E4-9EC7-534C-C48F-A978F957DBDB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>
              <a:extLst>
                <a:ext uri="{FF2B5EF4-FFF2-40B4-BE49-F238E27FC236}">
                  <a16:creationId xmlns:a16="http://schemas.microsoft.com/office/drawing/2014/main" id="{4C423254-7F3F-2F06-CF4B-92189E253E86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>
              <a:extLst>
                <a:ext uri="{FF2B5EF4-FFF2-40B4-BE49-F238E27FC236}">
                  <a16:creationId xmlns:a16="http://schemas.microsoft.com/office/drawing/2014/main" id="{39A14545-8351-A52C-39D1-574AFBC37A8F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>
              <a:extLst>
                <a:ext uri="{FF2B5EF4-FFF2-40B4-BE49-F238E27FC236}">
                  <a16:creationId xmlns:a16="http://schemas.microsoft.com/office/drawing/2014/main" id="{5E3D1A7B-AB81-65C7-335A-61BA2A870862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>
              <a:extLst>
                <a:ext uri="{FF2B5EF4-FFF2-40B4-BE49-F238E27FC236}">
                  <a16:creationId xmlns:a16="http://schemas.microsoft.com/office/drawing/2014/main" id="{46C9A7FB-5DD6-3BD7-9E72-16CEF0104B99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>
              <a:extLst>
                <a:ext uri="{FF2B5EF4-FFF2-40B4-BE49-F238E27FC236}">
                  <a16:creationId xmlns:a16="http://schemas.microsoft.com/office/drawing/2014/main" id="{5CC7A515-6FEB-1EBE-511B-3CC6DB64F6A5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>
              <a:extLst>
                <a:ext uri="{FF2B5EF4-FFF2-40B4-BE49-F238E27FC236}">
                  <a16:creationId xmlns:a16="http://schemas.microsoft.com/office/drawing/2014/main" id="{928684D7-CB1F-F4AF-D7DE-48D532F1E6CD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>
              <a:extLst>
                <a:ext uri="{FF2B5EF4-FFF2-40B4-BE49-F238E27FC236}">
                  <a16:creationId xmlns:a16="http://schemas.microsoft.com/office/drawing/2014/main" id="{9F599218-D50F-233A-8D9B-CFCD6FE2E212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>
              <a:extLst>
                <a:ext uri="{FF2B5EF4-FFF2-40B4-BE49-F238E27FC236}">
                  <a16:creationId xmlns:a16="http://schemas.microsoft.com/office/drawing/2014/main" id="{3A6EA26E-0790-9D7C-A86C-F466875FE481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>
              <a:extLst>
                <a:ext uri="{FF2B5EF4-FFF2-40B4-BE49-F238E27FC236}">
                  <a16:creationId xmlns:a16="http://schemas.microsoft.com/office/drawing/2014/main" id="{3AA1D77B-B945-F1BA-427E-B4D97764475A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>
              <a:extLst>
                <a:ext uri="{FF2B5EF4-FFF2-40B4-BE49-F238E27FC236}">
                  <a16:creationId xmlns:a16="http://schemas.microsoft.com/office/drawing/2014/main" id="{5C02CFCD-1DDD-831C-F11B-98060AF5762F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>
              <a:extLst>
                <a:ext uri="{FF2B5EF4-FFF2-40B4-BE49-F238E27FC236}">
                  <a16:creationId xmlns:a16="http://schemas.microsoft.com/office/drawing/2014/main" id="{25F3C661-7690-5173-C12E-76B245C7A8E9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>
              <a:extLst>
                <a:ext uri="{FF2B5EF4-FFF2-40B4-BE49-F238E27FC236}">
                  <a16:creationId xmlns:a16="http://schemas.microsoft.com/office/drawing/2014/main" id="{438FE049-EA06-2499-38CF-1CF1B51AC3C1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>
              <a:extLst>
                <a:ext uri="{FF2B5EF4-FFF2-40B4-BE49-F238E27FC236}">
                  <a16:creationId xmlns:a16="http://schemas.microsoft.com/office/drawing/2014/main" id="{894D4BA8-9B51-969A-8718-BEDC7F331FF2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>
              <a:extLst>
                <a:ext uri="{FF2B5EF4-FFF2-40B4-BE49-F238E27FC236}">
                  <a16:creationId xmlns:a16="http://schemas.microsoft.com/office/drawing/2014/main" id="{C4058527-D6BA-05D5-6536-0F32B45F6A26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>
              <a:extLst>
                <a:ext uri="{FF2B5EF4-FFF2-40B4-BE49-F238E27FC236}">
                  <a16:creationId xmlns:a16="http://schemas.microsoft.com/office/drawing/2014/main" id="{EA1D88E5-7A72-66C6-20BC-D8CCDA6FB5BE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>
              <a:extLst>
                <a:ext uri="{FF2B5EF4-FFF2-40B4-BE49-F238E27FC236}">
                  <a16:creationId xmlns:a16="http://schemas.microsoft.com/office/drawing/2014/main" id="{275D135A-921A-1132-243B-1BBE345CA0D8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>
              <a:extLst>
                <a:ext uri="{FF2B5EF4-FFF2-40B4-BE49-F238E27FC236}">
                  <a16:creationId xmlns:a16="http://schemas.microsoft.com/office/drawing/2014/main" id="{0F39C61D-828E-1DAF-8914-1F3412C3CDA0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>
              <a:extLst>
                <a:ext uri="{FF2B5EF4-FFF2-40B4-BE49-F238E27FC236}">
                  <a16:creationId xmlns:a16="http://schemas.microsoft.com/office/drawing/2014/main" id="{6929AF4B-3C12-32A0-A2DD-3B58F6A56EE6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>
              <a:extLst>
                <a:ext uri="{FF2B5EF4-FFF2-40B4-BE49-F238E27FC236}">
                  <a16:creationId xmlns:a16="http://schemas.microsoft.com/office/drawing/2014/main" id="{1BED4D0D-A753-A271-2E70-A771203F18FE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>
              <a:extLst>
                <a:ext uri="{FF2B5EF4-FFF2-40B4-BE49-F238E27FC236}">
                  <a16:creationId xmlns:a16="http://schemas.microsoft.com/office/drawing/2014/main" id="{A831D26C-0BAF-7FA7-0BE1-FE41871699E9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>
              <a:extLst>
                <a:ext uri="{FF2B5EF4-FFF2-40B4-BE49-F238E27FC236}">
                  <a16:creationId xmlns:a16="http://schemas.microsoft.com/office/drawing/2014/main" id="{11276FF1-AACB-5796-902F-6ED01BAD9717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>
              <a:extLst>
                <a:ext uri="{FF2B5EF4-FFF2-40B4-BE49-F238E27FC236}">
                  <a16:creationId xmlns:a16="http://schemas.microsoft.com/office/drawing/2014/main" id="{68753AB4-23AC-D016-9398-BC28451810D0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>
              <a:extLst>
                <a:ext uri="{FF2B5EF4-FFF2-40B4-BE49-F238E27FC236}">
                  <a16:creationId xmlns:a16="http://schemas.microsoft.com/office/drawing/2014/main" id="{4097BA3A-8117-11C3-93A6-13E54F9F76B3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6" name="Google Shape;276;p24">
            <a:extLst>
              <a:ext uri="{FF2B5EF4-FFF2-40B4-BE49-F238E27FC236}">
                <a16:creationId xmlns:a16="http://schemas.microsoft.com/office/drawing/2014/main" id="{CBB37D20-2A04-F429-7DFF-45E4C7A986A1}"/>
              </a:ext>
            </a:extLst>
          </p:cNvPr>
          <p:cNvCxnSpPr/>
          <p:nvPr/>
        </p:nvCxnSpPr>
        <p:spPr>
          <a:xfrm>
            <a:off x="5378726" y="26802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325" name="Google Shape;775;p38">
            <a:extLst>
              <a:ext uri="{FF2B5EF4-FFF2-40B4-BE49-F238E27FC236}">
                <a16:creationId xmlns:a16="http://schemas.microsoft.com/office/drawing/2014/main" id="{8F011C94-D46A-5128-658E-C0422DCEE91D}"/>
              </a:ext>
            </a:extLst>
          </p:cNvPr>
          <p:cNvGrpSpPr/>
          <p:nvPr/>
        </p:nvGrpSpPr>
        <p:grpSpPr>
          <a:xfrm>
            <a:off x="1517063" y="3080448"/>
            <a:ext cx="1732082" cy="1375649"/>
            <a:chOff x="2735825" y="2251925"/>
            <a:chExt cx="1386775" cy="1101400"/>
          </a:xfrm>
        </p:grpSpPr>
        <p:sp>
          <p:nvSpPr>
            <p:cNvPr id="326" name="Google Shape;776;p38">
              <a:extLst>
                <a:ext uri="{FF2B5EF4-FFF2-40B4-BE49-F238E27FC236}">
                  <a16:creationId xmlns:a16="http://schemas.microsoft.com/office/drawing/2014/main" id="{2C86763D-4117-B9E5-966B-CF96454E5AD9}"/>
                </a:ext>
              </a:extLst>
            </p:cNvPr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777;p38">
              <a:extLst>
                <a:ext uri="{FF2B5EF4-FFF2-40B4-BE49-F238E27FC236}">
                  <a16:creationId xmlns:a16="http://schemas.microsoft.com/office/drawing/2014/main" id="{E0ECA6B4-AD8F-9E9B-2099-34E5CAF64DC0}"/>
                </a:ext>
              </a:extLst>
            </p:cNvPr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778;p38">
              <a:extLst>
                <a:ext uri="{FF2B5EF4-FFF2-40B4-BE49-F238E27FC236}">
                  <a16:creationId xmlns:a16="http://schemas.microsoft.com/office/drawing/2014/main" id="{42C3D02C-E787-3ECF-F1AC-CB9E30DFA0F4}"/>
                </a:ext>
              </a:extLst>
            </p:cNvPr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779;p38">
              <a:extLst>
                <a:ext uri="{FF2B5EF4-FFF2-40B4-BE49-F238E27FC236}">
                  <a16:creationId xmlns:a16="http://schemas.microsoft.com/office/drawing/2014/main" id="{24511BE1-6BA5-817A-BEAB-105254E49481}"/>
                </a:ext>
              </a:extLst>
            </p:cNvPr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780;p38">
              <a:extLst>
                <a:ext uri="{FF2B5EF4-FFF2-40B4-BE49-F238E27FC236}">
                  <a16:creationId xmlns:a16="http://schemas.microsoft.com/office/drawing/2014/main" id="{6BFE9AD1-EEE4-10CB-ED71-6804D5F23E5C}"/>
                </a:ext>
              </a:extLst>
            </p:cNvPr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81;p38">
              <a:extLst>
                <a:ext uri="{FF2B5EF4-FFF2-40B4-BE49-F238E27FC236}">
                  <a16:creationId xmlns:a16="http://schemas.microsoft.com/office/drawing/2014/main" id="{A7217584-286F-07F9-59F7-8864E266B5EA}"/>
                </a:ext>
              </a:extLst>
            </p:cNvPr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82;p38">
              <a:extLst>
                <a:ext uri="{FF2B5EF4-FFF2-40B4-BE49-F238E27FC236}">
                  <a16:creationId xmlns:a16="http://schemas.microsoft.com/office/drawing/2014/main" id="{65A7134C-68B5-150A-1CA0-F1E55E25535F}"/>
                </a:ext>
              </a:extLst>
            </p:cNvPr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83;p38">
              <a:extLst>
                <a:ext uri="{FF2B5EF4-FFF2-40B4-BE49-F238E27FC236}">
                  <a16:creationId xmlns:a16="http://schemas.microsoft.com/office/drawing/2014/main" id="{0258B2A7-76C2-0C3B-0B45-D9BED78CF073}"/>
                </a:ext>
              </a:extLst>
            </p:cNvPr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84;p38">
              <a:extLst>
                <a:ext uri="{FF2B5EF4-FFF2-40B4-BE49-F238E27FC236}">
                  <a16:creationId xmlns:a16="http://schemas.microsoft.com/office/drawing/2014/main" id="{0B5A8341-5527-7A23-C59C-1648C8C2B733}"/>
                </a:ext>
              </a:extLst>
            </p:cNvPr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85;p38">
              <a:extLst>
                <a:ext uri="{FF2B5EF4-FFF2-40B4-BE49-F238E27FC236}">
                  <a16:creationId xmlns:a16="http://schemas.microsoft.com/office/drawing/2014/main" id="{207C789D-FC60-3200-1C39-14D0EABA5115}"/>
                </a:ext>
              </a:extLst>
            </p:cNvPr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86;p38">
              <a:extLst>
                <a:ext uri="{FF2B5EF4-FFF2-40B4-BE49-F238E27FC236}">
                  <a16:creationId xmlns:a16="http://schemas.microsoft.com/office/drawing/2014/main" id="{CC275F3E-3257-E68F-DA5E-9A58B187F63E}"/>
                </a:ext>
              </a:extLst>
            </p:cNvPr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87;p38">
              <a:extLst>
                <a:ext uri="{FF2B5EF4-FFF2-40B4-BE49-F238E27FC236}">
                  <a16:creationId xmlns:a16="http://schemas.microsoft.com/office/drawing/2014/main" id="{74EA3B9A-4284-70FA-02B5-BE9A1ADB065B}"/>
                </a:ext>
              </a:extLst>
            </p:cNvPr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88;p38">
              <a:extLst>
                <a:ext uri="{FF2B5EF4-FFF2-40B4-BE49-F238E27FC236}">
                  <a16:creationId xmlns:a16="http://schemas.microsoft.com/office/drawing/2014/main" id="{42115483-3581-2274-1390-B75F4CDAF429}"/>
                </a:ext>
              </a:extLst>
            </p:cNvPr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89;p38">
              <a:extLst>
                <a:ext uri="{FF2B5EF4-FFF2-40B4-BE49-F238E27FC236}">
                  <a16:creationId xmlns:a16="http://schemas.microsoft.com/office/drawing/2014/main" id="{C6671308-C759-A10C-5162-E02D3F58C1BE}"/>
                </a:ext>
              </a:extLst>
            </p:cNvPr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90;p38">
              <a:extLst>
                <a:ext uri="{FF2B5EF4-FFF2-40B4-BE49-F238E27FC236}">
                  <a16:creationId xmlns:a16="http://schemas.microsoft.com/office/drawing/2014/main" id="{5931C160-377C-FA53-ECD6-1235BD708CFC}"/>
                </a:ext>
              </a:extLst>
            </p:cNvPr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91;p38">
              <a:extLst>
                <a:ext uri="{FF2B5EF4-FFF2-40B4-BE49-F238E27FC236}">
                  <a16:creationId xmlns:a16="http://schemas.microsoft.com/office/drawing/2014/main" id="{61B66B1C-85F3-F629-8D7C-593E961B9E90}"/>
                </a:ext>
              </a:extLst>
            </p:cNvPr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92;p38">
              <a:extLst>
                <a:ext uri="{FF2B5EF4-FFF2-40B4-BE49-F238E27FC236}">
                  <a16:creationId xmlns:a16="http://schemas.microsoft.com/office/drawing/2014/main" id="{42A43060-486E-800F-BE59-0EC28ED69105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93;p38">
              <a:extLst>
                <a:ext uri="{FF2B5EF4-FFF2-40B4-BE49-F238E27FC236}">
                  <a16:creationId xmlns:a16="http://schemas.microsoft.com/office/drawing/2014/main" id="{43CC4B96-AFA9-81E0-74DB-41C40D02C69B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94;p38">
              <a:extLst>
                <a:ext uri="{FF2B5EF4-FFF2-40B4-BE49-F238E27FC236}">
                  <a16:creationId xmlns:a16="http://schemas.microsoft.com/office/drawing/2014/main" id="{97B59EFA-75DC-E275-8E00-7E093D25FD60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95;p38">
              <a:extLst>
                <a:ext uri="{FF2B5EF4-FFF2-40B4-BE49-F238E27FC236}">
                  <a16:creationId xmlns:a16="http://schemas.microsoft.com/office/drawing/2014/main" id="{08ABC24D-8821-E804-167D-A6EF05A3674D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96;p38">
              <a:extLst>
                <a:ext uri="{FF2B5EF4-FFF2-40B4-BE49-F238E27FC236}">
                  <a16:creationId xmlns:a16="http://schemas.microsoft.com/office/drawing/2014/main" id="{04180307-E2B6-8A5F-CAB0-E9EB71B6371F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97;p38">
              <a:extLst>
                <a:ext uri="{FF2B5EF4-FFF2-40B4-BE49-F238E27FC236}">
                  <a16:creationId xmlns:a16="http://schemas.microsoft.com/office/drawing/2014/main" id="{DA397EAC-B048-B615-9658-7E8189156C66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98;p38">
              <a:extLst>
                <a:ext uri="{FF2B5EF4-FFF2-40B4-BE49-F238E27FC236}">
                  <a16:creationId xmlns:a16="http://schemas.microsoft.com/office/drawing/2014/main" id="{450FFFD1-B313-8E41-0A7D-B7FD0C4F2526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799;p38">
              <a:extLst>
                <a:ext uri="{FF2B5EF4-FFF2-40B4-BE49-F238E27FC236}">
                  <a16:creationId xmlns:a16="http://schemas.microsoft.com/office/drawing/2014/main" id="{E2326249-C5EB-E95E-ACFE-F8177C27F921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800;p38">
              <a:extLst>
                <a:ext uri="{FF2B5EF4-FFF2-40B4-BE49-F238E27FC236}">
                  <a16:creationId xmlns:a16="http://schemas.microsoft.com/office/drawing/2014/main" id="{B70BC011-81BF-B1F9-8604-AA6FD98F2933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801;p38">
              <a:extLst>
                <a:ext uri="{FF2B5EF4-FFF2-40B4-BE49-F238E27FC236}">
                  <a16:creationId xmlns:a16="http://schemas.microsoft.com/office/drawing/2014/main" id="{9611660F-0C1A-882D-8A30-CE8C8B6A9742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802;p38">
              <a:extLst>
                <a:ext uri="{FF2B5EF4-FFF2-40B4-BE49-F238E27FC236}">
                  <a16:creationId xmlns:a16="http://schemas.microsoft.com/office/drawing/2014/main" id="{617C5EAE-DA44-CD8B-75E5-4B683A67A7F0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803;p38">
              <a:extLst>
                <a:ext uri="{FF2B5EF4-FFF2-40B4-BE49-F238E27FC236}">
                  <a16:creationId xmlns:a16="http://schemas.microsoft.com/office/drawing/2014/main" id="{1D3F5221-192B-BF80-015C-7E2782A77F38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804;p38">
              <a:extLst>
                <a:ext uri="{FF2B5EF4-FFF2-40B4-BE49-F238E27FC236}">
                  <a16:creationId xmlns:a16="http://schemas.microsoft.com/office/drawing/2014/main" id="{C4F9C2A0-3CD2-C29D-2051-5E4B1018D892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805;p38">
              <a:extLst>
                <a:ext uri="{FF2B5EF4-FFF2-40B4-BE49-F238E27FC236}">
                  <a16:creationId xmlns:a16="http://schemas.microsoft.com/office/drawing/2014/main" id="{04790101-F33A-AFDC-8B51-A55614CA0D9D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806;p38">
              <a:extLst>
                <a:ext uri="{FF2B5EF4-FFF2-40B4-BE49-F238E27FC236}">
                  <a16:creationId xmlns:a16="http://schemas.microsoft.com/office/drawing/2014/main" id="{20681CE3-0462-1C21-6261-0FD4132CC0BF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07;p38">
              <a:extLst>
                <a:ext uri="{FF2B5EF4-FFF2-40B4-BE49-F238E27FC236}">
                  <a16:creationId xmlns:a16="http://schemas.microsoft.com/office/drawing/2014/main" id="{E9B9794D-1ACE-4AE2-3CB7-2AAAC4F77924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08;p38">
              <a:extLst>
                <a:ext uri="{FF2B5EF4-FFF2-40B4-BE49-F238E27FC236}">
                  <a16:creationId xmlns:a16="http://schemas.microsoft.com/office/drawing/2014/main" id="{46F0668A-0696-804B-1FFC-E089B6DCDD9A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09;p38">
              <a:extLst>
                <a:ext uri="{FF2B5EF4-FFF2-40B4-BE49-F238E27FC236}">
                  <a16:creationId xmlns:a16="http://schemas.microsoft.com/office/drawing/2014/main" id="{1A9174B5-B358-43B1-6334-B5CE4C517C24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10;p38">
              <a:extLst>
                <a:ext uri="{FF2B5EF4-FFF2-40B4-BE49-F238E27FC236}">
                  <a16:creationId xmlns:a16="http://schemas.microsoft.com/office/drawing/2014/main" id="{96F735A6-78C0-F321-C528-B99BD362B3A0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11;p38">
              <a:extLst>
                <a:ext uri="{FF2B5EF4-FFF2-40B4-BE49-F238E27FC236}">
                  <a16:creationId xmlns:a16="http://schemas.microsoft.com/office/drawing/2014/main" id="{D53121C0-5B2B-18C3-2AA6-4B9D6695AEE6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12;p38">
              <a:extLst>
                <a:ext uri="{FF2B5EF4-FFF2-40B4-BE49-F238E27FC236}">
                  <a16:creationId xmlns:a16="http://schemas.microsoft.com/office/drawing/2014/main" id="{0301CA27-1AF7-3B5C-F232-C77818455FD0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13;p38">
              <a:extLst>
                <a:ext uri="{FF2B5EF4-FFF2-40B4-BE49-F238E27FC236}">
                  <a16:creationId xmlns:a16="http://schemas.microsoft.com/office/drawing/2014/main" id="{B2B53D93-F62D-BAFC-72A3-83EE8DDCEA3B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14;p38">
              <a:extLst>
                <a:ext uri="{FF2B5EF4-FFF2-40B4-BE49-F238E27FC236}">
                  <a16:creationId xmlns:a16="http://schemas.microsoft.com/office/drawing/2014/main" id="{AB9F25DB-E728-08FC-CACC-A4A824034AC7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15;p38">
              <a:extLst>
                <a:ext uri="{FF2B5EF4-FFF2-40B4-BE49-F238E27FC236}">
                  <a16:creationId xmlns:a16="http://schemas.microsoft.com/office/drawing/2014/main" id="{3851CA7E-3351-ED4E-B555-781F9CB96160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816;p38">
              <a:extLst>
                <a:ext uri="{FF2B5EF4-FFF2-40B4-BE49-F238E27FC236}">
                  <a16:creationId xmlns:a16="http://schemas.microsoft.com/office/drawing/2014/main" id="{49459635-6DBD-6448-056E-CFCB27CCB53A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817;p38">
              <a:extLst>
                <a:ext uri="{FF2B5EF4-FFF2-40B4-BE49-F238E27FC236}">
                  <a16:creationId xmlns:a16="http://schemas.microsoft.com/office/drawing/2014/main" id="{72FAAD79-827C-9BBD-3A76-1A44E8B26523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18;p38">
              <a:extLst>
                <a:ext uri="{FF2B5EF4-FFF2-40B4-BE49-F238E27FC236}">
                  <a16:creationId xmlns:a16="http://schemas.microsoft.com/office/drawing/2014/main" id="{D287158F-7D4C-96FD-2739-AC7B326654F8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19;p38">
              <a:extLst>
                <a:ext uri="{FF2B5EF4-FFF2-40B4-BE49-F238E27FC236}">
                  <a16:creationId xmlns:a16="http://schemas.microsoft.com/office/drawing/2014/main" id="{AA623B46-0767-54DB-BC7A-11EBDFB97B38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20;p38">
              <a:extLst>
                <a:ext uri="{FF2B5EF4-FFF2-40B4-BE49-F238E27FC236}">
                  <a16:creationId xmlns:a16="http://schemas.microsoft.com/office/drawing/2014/main" id="{EBCBCB24-A4DC-FE40-846F-01E131E6FB9D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21;p38">
              <a:extLst>
                <a:ext uri="{FF2B5EF4-FFF2-40B4-BE49-F238E27FC236}">
                  <a16:creationId xmlns:a16="http://schemas.microsoft.com/office/drawing/2014/main" id="{65A71FAA-0C3F-4EC1-76D4-7DA27115E9D4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22;p38">
              <a:extLst>
                <a:ext uri="{FF2B5EF4-FFF2-40B4-BE49-F238E27FC236}">
                  <a16:creationId xmlns:a16="http://schemas.microsoft.com/office/drawing/2014/main" id="{857DAC8A-512D-A2B0-9CE5-E829CAF0E8F4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823;p38">
              <a:extLst>
                <a:ext uri="{FF2B5EF4-FFF2-40B4-BE49-F238E27FC236}">
                  <a16:creationId xmlns:a16="http://schemas.microsoft.com/office/drawing/2014/main" id="{147CE3BD-7BAD-3BDE-C964-88ADF93847D4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824;p38">
              <a:extLst>
                <a:ext uri="{FF2B5EF4-FFF2-40B4-BE49-F238E27FC236}">
                  <a16:creationId xmlns:a16="http://schemas.microsoft.com/office/drawing/2014/main" id="{A924053D-B2AC-81E0-D75C-ED929CAE9E31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25;p38">
              <a:extLst>
                <a:ext uri="{FF2B5EF4-FFF2-40B4-BE49-F238E27FC236}">
                  <a16:creationId xmlns:a16="http://schemas.microsoft.com/office/drawing/2014/main" id="{FB5B2B9A-6B45-7ABF-1898-74102397EB4D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26;p38">
              <a:extLst>
                <a:ext uri="{FF2B5EF4-FFF2-40B4-BE49-F238E27FC236}">
                  <a16:creationId xmlns:a16="http://schemas.microsoft.com/office/drawing/2014/main" id="{73543CF1-CCE9-4C8B-6234-E305E357F0A7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27;p38">
              <a:extLst>
                <a:ext uri="{FF2B5EF4-FFF2-40B4-BE49-F238E27FC236}">
                  <a16:creationId xmlns:a16="http://schemas.microsoft.com/office/drawing/2014/main" id="{725843A4-EE7B-992F-6692-CD8D2B65345C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28;p38">
              <a:extLst>
                <a:ext uri="{FF2B5EF4-FFF2-40B4-BE49-F238E27FC236}">
                  <a16:creationId xmlns:a16="http://schemas.microsoft.com/office/drawing/2014/main" id="{CC511B4B-48A3-3C0D-BCEF-C34F287E2B71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29;p38">
              <a:extLst>
                <a:ext uri="{FF2B5EF4-FFF2-40B4-BE49-F238E27FC236}">
                  <a16:creationId xmlns:a16="http://schemas.microsoft.com/office/drawing/2014/main" id="{8F38F110-767B-4884-3A09-B3895B0BEFE2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30;p38">
              <a:extLst>
                <a:ext uri="{FF2B5EF4-FFF2-40B4-BE49-F238E27FC236}">
                  <a16:creationId xmlns:a16="http://schemas.microsoft.com/office/drawing/2014/main" id="{E9F65DB9-4586-3C19-BCB6-C214997C807F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831;p38">
              <a:extLst>
                <a:ext uri="{FF2B5EF4-FFF2-40B4-BE49-F238E27FC236}">
                  <a16:creationId xmlns:a16="http://schemas.microsoft.com/office/drawing/2014/main" id="{7B85B477-CDA8-8EB8-0279-FDAB3F6EB88B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832;p38">
              <a:extLst>
                <a:ext uri="{FF2B5EF4-FFF2-40B4-BE49-F238E27FC236}">
                  <a16:creationId xmlns:a16="http://schemas.microsoft.com/office/drawing/2014/main" id="{26B772E7-86F7-7DB4-FB74-D4D0CF5EC2C5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833;p38">
              <a:extLst>
                <a:ext uri="{FF2B5EF4-FFF2-40B4-BE49-F238E27FC236}">
                  <a16:creationId xmlns:a16="http://schemas.microsoft.com/office/drawing/2014/main" id="{BA7AFCCD-FD1B-D149-5C20-962BAF705047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834;p38">
              <a:extLst>
                <a:ext uri="{FF2B5EF4-FFF2-40B4-BE49-F238E27FC236}">
                  <a16:creationId xmlns:a16="http://schemas.microsoft.com/office/drawing/2014/main" id="{B44EAC5F-A242-0704-3EDF-0A7B6475E6F4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835;p38">
              <a:extLst>
                <a:ext uri="{FF2B5EF4-FFF2-40B4-BE49-F238E27FC236}">
                  <a16:creationId xmlns:a16="http://schemas.microsoft.com/office/drawing/2014/main" id="{FB806D6B-11CD-9E63-C2B2-ABF6FB30C603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836;p38">
              <a:extLst>
                <a:ext uri="{FF2B5EF4-FFF2-40B4-BE49-F238E27FC236}">
                  <a16:creationId xmlns:a16="http://schemas.microsoft.com/office/drawing/2014/main" id="{E283E4D9-C1B3-E8F2-82A0-33261D6450EA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837;p38">
              <a:extLst>
                <a:ext uri="{FF2B5EF4-FFF2-40B4-BE49-F238E27FC236}">
                  <a16:creationId xmlns:a16="http://schemas.microsoft.com/office/drawing/2014/main" id="{8C18F5F5-CFEC-6643-2AB8-F19F415C0B87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838;p38">
              <a:extLst>
                <a:ext uri="{FF2B5EF4-FFF2-40B4-BE49-F238E27FC236}">
                  <a16:creationId xmlns:a16="http://schemas.microsoft.com/office/drawing/2014/main" id="{2307FA14-AFD3-D291-0081-5266F343B58C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39;p38">
              <a:extLst>
                <a:ext uri="{FF2B5EF4-FFF2-40B4-BE49-F238E27FC236}">
                  <a16:creationId xmlns:a16="http://schemas.microsoft.com/office/drawing/2014/main" id="{F7522123-B8A2-A269-575A-0EA34BA50E4E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40;p38">
              <a:extLst>
                <a:ext uri="{FF2B5EF4-FFF2-40B4-BE49-F238E27FC236}">
                  <a16:creationId xmlns:a16="http://schemas.microsoft.com/office/drawing/2014/main" id="{0AB984DE-F9E7-98ED-1FC4-B119F69AF168}"/>
                </a:ext>
              </a:extLst>
            </p:cNvPr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41;p38">
              <a:extLst>
                <a:ext uri="{FF2B5EF4-FFF2-40B4-BE49-F238E27FC236}">
                  <a16:creationId xmlns:a16="http://schemas.microsoft.com/office/drawing/2014/main" id="{DAAE0ED4-0FC6-9AE3-CB7F-6EF0EC0B9331}"/>
                </a:ext>
              </a:extLst>
            </p:cNvPr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42;p38">
              <a:extLst>
                <a:ext uri="{FF2B5EF4-FFF2-40B4-BE49-F238E27FC236}">
                  <a16:creationId xmlns:a16="http://schemas.microsoft.com/office/drawing/2014/main" id="{C5951D7E-B912-5F8A-D24F-9DED260CD5D7}"/>
                </a:ext>
              </a:extLst>
            </p:cNvPr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43;p38">
              <a:extLst>
                <a:ext uri="{FF2B5EF4-FFF2-40B4-BE49-F238E27FC236}">
                  <a16:creationId xmlns:a16="http://schemas.microsoft.com/office/drawing/2014/main" id="{D1F21CE0-DA46-2513-DE9D-1CA5C396E0FB}"/>
                </a:ext>
              </a:extLst>
            </p:cNvPr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44;p38">
              <a:extLst>
                <a:ext uri="{FF2B5EF4-FFF2-40B4-BE49-F238E27FC236}">
                  <a16:creationId xmlns:a16="http://schemas.microsoft.com/office/drawing/2014/main" id="{E7117757-B7F5-C796-B14A-AAF5761A4F43}"/>
                </a:ext>
              </a:extLst>
            </p:cNvPr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45;p38">
              <a:extLst>
                <a:ext uri="{FF2B5EF4-FFF2-40B4-BE49-F238E27FC236}">
                  <a16:creationId xmlns:a16="http://schemas.microsoft.com/office/drawing/2014/main" id="{823BE797-F5EB-43EF-CA95-0AA9CC928222}"/>
                </a:ext>
              </a:extLst>
            </p:cNvPr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46;p38">
              <a:extLst>
                <a:ext uri="{FF2B5EF4-FFF2-40B4-BE49-F238E27FC236}">
                  <a16:creationId xmlns:a16="http://schemas.microsoft.com/office/drawing/2014/main" id="{6A6B09E0-C540-84B7-CD89-A44924C22065}"/>
                </a:ext>
              </a:extLst>
            </p:cNvPr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47;p38">
              <a:extLst>
                <a:ext uri="{FF2B5EF4-FFF2-40B4-BE49-F238E27FC236}">
                  <a16:creationId xmlns:a16="http://schemas.microsoft.com/office/drawing/2014/main" id="{E4399C1B-DA15-5798-EBB1-AE1E54095DCA}"/>
                </a:ext>
              </a:extLst>
            </p:cNvPr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48;p38">
              <a:extLst>
                <a:ext uri="{FF2B5EF4-FFF2-40B4-BE49-F238E27FC236}">
                  <a16:creationId xmlns:a16="http://schemas.microsoft.com/office/drawing/2014/main" id="{AA641A28-A745-C038-251B-CB12212A7F76}"/>
                </a:ext>
              </a:extLst>
            </p:cNvPr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49;p38">
              <a:extLst>
                <a:ext uri="{FF2B5EF4-FFF2-40B4-BE49-F238E27FC236}">
                  <a16:creationId xmlns:a16="http://schemas.microsoft.com/office/drawing/2014/main" id="{37901BE0-C889-5FE3-AD4B-A9E9FA217C9A}"/>
                </a:ext>
              </a:extLst>
            </p:cNvPr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50;p38">
              <a:extLst>
                <a:ext uri="{FF2B5EF4-FFF2-40B4-BE49-F238E27FC236}">
                  <a16:creationId xmlns:a16="http://schemas.microsoft.com/office/drawing/2014/main" id="{8E1C83E2-9939-5141-49B1-4580C791148E}"/>
                </a:ext>
              </a:extLst>
            </p:cNvPr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51;p38">
              <a:extLst>
                <a:ext uri="{FF2B5EF4-FFF2-40B4-BE49-F238E27FC236}">
                  <a16:creationId xmlns:a16="http://schemas.microsoft.com/office/drawing/2014/main" id="{EECB1D6E-AD9E-1C19-A40D-C9C30244D5BB}"/>
                </a:ext>
              </a:extLst>
            </p:cNvPr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52;p38">
              <a:extLst>
                <a:ext uri="{FF2B5EF4-FFF2-40B4-BE49-F238E27FC236}">
                  <a16:creationId xmlns:a16="http://schemas.microsoft.com/office/drawing/2014/main" id="{B7C2C591-D040-B71E-4552-FF6E2F858A91}"/>
                </a:ext>
              </a:extLst>
            </p:cNvPr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53;p38">
              <a:extLst>
                <a:ext uri="{FF2B5EF4-FFF2-40B4-BE49-F238E27FC236}">
                  <a16:creationId xmlns:a16="http://schemas.microsoft.com/office/drawing/2014/main" id="{239E96D0-C0ED-1E5E-BC2B-B9EBD70AC874}"/>
                </a:ext>
              </a:extLst>
            </p:cNvPr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54;p38">
              <a:extLst>
                <a:ext uri="{FF2B5EF4-FFF2-40B4-BE49-F238E27FC236}">
                  <a16:creationId xmlns:a16="http://schemas.microsoft.com/office/drawing/2014/main" id="{CCB122F9-4F9B-1C9B-66EA-18C4DBA7963A}"/>
                </a:ext>
              </a:extLst>
            </p:cNvPr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55;p38">
              <a:extLst>
                <a:ext uri="{FF2B5EF4-FFF2-40B4-BE49-F238E27FC236}">
                  <a16:creationId xmlns:a16="http://schemas.microsoft.com/office/drawing/2014/main" id="{648472D2-7C23-FFAA-5D2C-F1C704200EEB}"/>
                </a:ext>
              </a:extLst>
            </p:cNvPr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56;p38">
              <a:extLst>
                <a:ext uri="{FF2B5EF4-FFF2-40B4-BE49-F238E27FC236}">
                  <a16:creationId xmlns:a16="http://schemas.microsoft.com/office/drawing/2014/main" id="{FCF8BAA0-1C11-8752-CAF7-153FAD53BA3C}"/>
                </a:ext>
              </a:extLst>
            </p:cNvPr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57;p38">
              <a:extLst>
                <a:ext uri="{FF2B5EF4-FFF2-40B4-BE49-F238E27FC236}">
                  <a16:creationId xmlns:a16="http://schemas.microsoft.com/office/drawing/2014/main" id="{A6F25ED7-75DA-50E7-0593-795D79C1746D}"/>
                </a:ext>
              </a:extLst>
            </p:cNvPr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58;p38">
              <a:extLst>
                <a:ext uri="{FF2B5EF4-FFF2-40B4-BE49-F238E27FC236}">
                  <a16:creationId xmlns:a16="http://schemas.microsoft.com/office/drawing/2014/main" id="{FA57AE5B-F747-9428-33BA-3C554CABD6B8}"/>
                </a:ext>
              </a:extLst>
            </p:cNvPr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62352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>
          <a:extLst>
            <a:ext uri="{FF2B5EF4-FFF2-40B4-BE49-F238E27FC236}">
              <a16:creationId xmlns:a16="http://schemas.microsoft.com/office/drawing/2014/main" id="{1F48833C-C21A-85B7-B78E-814C7E3D58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3">
            <a:extLst>
              <a:ext uri="{FF2B5EF4-FFF2-40B4-BE49-F238E27FC236}">
                <a16:creationId xmlns:a16="http://schemas.microsoft.com/office/drawing/2014/main" id="{5F610ABD-0386-4291-1284-54BA181BD4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>
                    <a:lumMod val="75000"/>
                  </a:schemeClr>
                </a:solidFill>
              </a:rPr>
              <a:t>Frontend</a:t>
            </a:r>
            <a:endParaRPr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03" name="Google Shape;503;p33">
            <a:extLst>
              <a:ext uri="{FF2B5EF4-FFF2-40B4-BE49-F238E27FC236}">
                <a16:creationId xmlns:a16="http://schemas.microsoft.com/office/drawing/2014/main" id="{119CE375-5FB8-2560-4B55-6C25C5BB9C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14844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/>
              <a:t>HTML</a:t>
            </a:r>
          </a:p>
          <a:p>
            <a:pPr marL="285750" indent="-285750"/>
            <a:r>
              <a:rPr lang="en-US" dirty="0"/>
              <a:t>CSS</a:t>
            </a:r>
          </a:p>
          <a:p>
            <a:pPr marL="285750" indent="-285750"/>
            <a:r>
              <a:rPr lang="en-US" dirty="0"/>
              <a:t>React</a:t>
            </a:r>
          </a:p>
          <a:p>
            <a:pPr marL="285750" indent="-285750"/>
            <a:r>
              <a:rPr lang="en-US" dirty="0"/>
              <a:t>JavaScript</a:t>
            </a:r>
          </a:p>
          <a:p>
            <a:pPr marL="285750" indent="-285750"/>
            <a:r>
              <a:rPr lang="en-US" dirty="0"/>
              <a:t>Bootstrap/Tailwind CSS</a:t>
            </a:r>
          </a:p>
          <a:p>
            <a:pPr marL="285750" indent="-285750"/>
            <a:endParaRPr lang="en-US" sz="1800" dirty="0"/>
          </a:p>
        </p:txBody>
      </p:sp>
      <p:sp>
        <p:nvSpPr>
          <p:cNvPr id="4" name="Google Shape;502;p33">
            <a:extLst>
              <a:ext uri="{FF2B5EF4-FFF2-40B4-BE49-F238E27FC236}">
                <a16:creationId xmlns:a16="http://schemas.microsoft.com/office/drawing/2014/main" id="{88082F09-B80B-EC28-CBB0-468FB2C34D5D}"/>
              </a:ext>
            </a:extLst>
          </p:cNvPr>
          <p:cNvSpPr txBox="1">
            <a:spLocks/>
          </p:cNvSpPr>
          <p:nvPr/>
        </p:nvSpPr>
        <p:spPr>
          <a:xfrm>
            <a:off x="715050" y="2728249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GB" dirty="0">
                <a:solidFill>
                  <a:schemeClr val="accent3">
                    <a:lumMod val="75000"/>
                  </a:schemeClr>
                </a:solidFill>
              </a:rPr>
              <a:t>Backend</a:t>
            </a:r>
          </a:p>
        </p:txBody>
      </p:sp>
      <p:sp>
        <p:nvSpPr>
          <p:cNvPr id="5" name="Google Shape;503;p33">
            <a:extLst>
              <a:ext uri="{FF2B5EF4-FFF2-40B4-BE49-F238E27FC236}">
                <a16:creationId xmlns:a16="http://schemas.microsoft.com/office/drawing/2014/main" id="{955217CD-87C0-9654-B78B-AED9DC6878D7}"/>
              </a:ext>
            </a:extLst>
          </p:cNvPr>
          <p:cNvSpPr txBox="1">
            <a:spLocks/>
          </p:cNvSpPr>
          <p:nvPr/>
        </p:nvSpPr>
        <p:spPr>
          <a:xfrm>
            <a:off x="715000" y="3437077"/>
            <a:ext cx="7713900" cy="1484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pPr marL="285750" indent="-285750"/>
            <a:r>
              <a:rPr lang="en-US" dirty="0"/>
              <a:t>Python </a:t>
            </a:r>
          </a:p>
          <a:p>
            <a:pPr marL="285750" indent="-285750"/>
            <a:r>
              <a:rPr lang="en-US" dirty="0"/>
              <a:t>Django</a:t>
            </a:r>
          </a:p>
          <a:p>
            <a:pPr marL="285750" indent="-285750"/>
            <a:r>
              <a:rPr lang="en-US" dirty="0"/>
              <a:t>REST API</a:t>
            </a:r>
          </a:p>
          <a:p>
            <a:pPr marL="285750" indent="-285750"/>
            <a:r>
              <a:rPr lang="en-US" dirty="0"/>
              <a:t>Data Base</a:t>
            </a:r>
          </a:p>
          <a:p>
            <a:pPr marL="285750" indent="-285750"/>
            <a:endParaRPr lang="en-US" dirty="0"/>
          </a:p>
        </p:txBody>
      </p:sp>
      <p:pic>
        <p:nvPicPr>
          <p:cNvPr id="6" name="Google Shape;1037;p43">
            <a:extLst>
              <a:ext uri="{FF2B5EF4-FFF2-40B4-BE49-F238E27FC236}">
                <a16:creationId xmlns:a16="http://schemas.microsoft.com/office/drawing/2014/main" id="{375C4875-0A1D-06E1-D893-304B6C4F2F7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78833" y="1936532"/>
            <a:ext cx="3003909" cy="28640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329398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>
          <a:extLst>
            <a:ext uri="{FF2B5EF4-FFF2-40B4-BE49-F238E27FC236}">
              <a16:creationId xmlns:a16="http://schemas.microsoft.com/office/drawing/2014/main" id="{31AC83F8-A608-C8B1-DDFE-48E2927F3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3">
            <a:extLst>
              <a:ext uri="{FF2B5EF4-FFF2-40B4-BE49-F238E27FC236}">
                <a16:creationId xmlns:a16="http://schemas.microsoft.com/office/drawing/2014/main" id="{184F5D0D-80CB-888F-83A5-4DAD5CB6C4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>
                    <a:lumMod val="75000"/>
                  </a:schemeClr>
                </a:solidFill>
              </a:rPr>
              <a:t>Deployment</a:t>
            </a:r>
            <a:endParaRPr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03" name="Google Shape;503;p33">
            <a:extLst>
              <a:ext uri="{FF2B5EF4-FFF2-40B4-BE49-F238E27FC236}">
                <a16:creationId xmlns:a16="http://schemas.microsoft.com/office/drawing/2014/main" id="{CEA8B001-64BA-68F1-09D4-54BC62B732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14844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1800" dirty="0"/>
              <a:t>Cloud (AWS, Azure, Google)</a:t>
            </a:r>
          </a:p>
          <a:p>
            <a:pPr marL="285750" indent="-285750"/>
            <a:r>
              <a:rPr lang="en-US" sz="1800" dirty="0"/>
              <a:t>Docker</a:t>
            </a:r>
          </a:p>
          <a:p>
            <a:pPr marL="285750" indent="-285750"/>
            <a:r>
              <a:rPr lang="en-US" sz="1800" dirty="0"/>
              <a:t>Hosted Website on server</a:t>
            </a:r>
          </a:p>
          <a:p>
            <a:pPr marL="285750" indent="-285750"/>
            <a:endParaRPr lang="en-US" sz="1800" dirty="0"/>
          </a:p>
        </p:txBody>
      </p:sp>
      <p:pic>
        <p:nvPicPr>
          <p:cNvPr id="3" name="Google Shape;1038;p43">
            <a:extLst>
              <a:ext uri="{FF2B5EF4-FFF2-40B4-BE49-F238E27FC236}">
                <a16:creationId xmlns:a16="http://schemas.microsoft.com/office/drawing/2014/main" id="{54917EFC-D854-102B-F0F5-26E0825B324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6377" b="6377"/>
          <a:stretch/>
        </p:blipFill>
        <p:spPr>
          <a:xfrm>
            <a:off x="4841422" y="1959429"/>
            <a:ext cx="3502480" cy="28165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5410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00;p37">
            <a:extLst>
              <a:ext uri="{FF2B5EF4-FFF2-40B4-BE49-F238E27FC236}">
                <a16:creationId xmlns:a16="http://schemas.microsoft.com/office/drawing/2014/main" id="{2162854F-91BC-6D14-0130-7FE7EEBD1517}"/>
              </a:ext>
            </a:extLst>
          </p:cNvPr>
          <p:cNvSpPr txBox="1">
            <a:spLocks/>
          </p:cNvSpPr>
          <p:nvPr/>
        </p:nvSpPr>
        <p:spPr>
          <a:xfrm>
            <a:off x="715200" y="2042250"/>
            <a:ext cx="3856800" cy="10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GB" sz="4800" dirty="0"/>
              <a:t>Thanks!</a:t>
            </a:r>
          </a:p>
        </p:txBody>
      </p:sp>
      <p:grpSp>
        <p:nvGrpSpPr>
          <p:cNvPr id="5" name="Google Shape;625;p37">
            <a:extLst>
              <a:ext uri="{FF2B5EF4-FFF2-40B4-BE49-F238E27FC236}">
                <a16:creationId xmlns:a16="http://schemas.microsoft.com/office/drawing/2014/main" id="{B67E9953-08AB-72BC-DEB4-90AA2229D58B}"/>
              </a:ext>
            </a:extLst>
          </p:cNvPr>
          <p:cNvGrpSpPr/>
          <p:nvPr/>
        </p:nvGrpSpPr>
        <p:grpSpPr>
          <a:xfrm>
            <a:off x="4902098" y="535097"/>
            <a:ext cx="3683753" cy="4073629"/>
            <a:chOff x="4825898" y="535097"/>
            <a:chExt cx="3683753" cy="4073629"/>
          </a:xfrm>
        </p:grpSpPr>
        <p:grpSp>
          <p:nvGrpSpPr>
            <p:cNvPr id="6" name="Google Shape;626;p37">
              <a:extLst>
                <a:ext uri="{FF2B5EF4-FFF2-40B4-BE49-F238E27FC236}">
                  <a16:creationId xmlns:a16="http://schemas.microsoft.com/office/drawing/2014/main" id="{37376D5A-0B79-FDD3-D633-D89C65603348}"/>
                </a:ext>
              </a:extLst>
            </p:cNvPr>
            <p:cNvGrpSpPr/>
            <p:nvPr/>
          </p:nvGrpSpPr>
          <p:grpSpPr>
            <a:xfrm>
              <a:off x="5416996" y="1013447"/>
              <a:ext cx="2303759" cy="3595278"/>
              <a:chOff x="5416996" y="1013447"/>
              <a:chExt cx="2303759" cy="3595278"/>
            </a:xfrm>
          </p:grpSpPr>
          <p:sp>
            <p:nvSpPr>
              <p:cNvPr id="27" name="Google Shape;627;p37">
                <a:extLst>
                  <a:ext uri="{FF2B5EF4-FFF2-40B4-BE49-F238E27FC236}">
                    <a16:creationId xmlns:a16="http://schemas.microsoft.com/office/drawing/2014/main" id="{EAD56420-0C50-5174-B23C-3581AC0BF8F7}"/>
                  </a:ext>
                </a:extLst>
              </p:cNvPr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28;p37">
                <a:extLst>
                  <a:ext uri="{FF2B5EF4-FFF2-40B4-BE49-F238E27FC236}">
                    <a16:creationId xmlns:a16="http://schemas.microsoft.com/office/drawing/2014/main" id="{3C4FB940-7150-9FAF-443C-A7912712697C}"/>
                  </a:ext>
                </a:extLst>
              </p:cNvPr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29;p37">
                <a:extLst>
                  <a:ext uri="{FF2B5EF4-FFF2-40B4-BE49-F238E27FC236}">
                    <a16:creationId xmlns:a16="http://schemas.microsoft.com/office/drawing/2014/main" id="{9C67120C-8380-5D12-D5CA-A539CED97715}"/>
                  </a:ext>
                </a:extLst>
              </p:cNvPr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0;p37">
                <a:extLst>
                  <a:ext uri="{FF2B5EF4-FFF2-40B4-BE49-F238E27FC236}">
                    <a16:creationId xmlns:a16="http://schemas.microsoft.com/office/drawing/2014/main" id="{B8781E9C-E081-1237-27B3-7C3CD507027F}"/>
                  </a:ext>
                </a:extLst>
              </p:cNvPr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;p37">
                <a:extLst>
                  <a:ext uri="{FF2B5EF4-FFF2-40B4-BE49-F238E27FC236}">
                    <a16:creationId xmlns:a16="http://schemas.microsoft.com/office/drawing/2014/main" id="{65EAB2F9-1498-1D69-0F52-D864AB28A29B}"/>
                  </a:ext>
                </a:extLst>
              </p:cNvPr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;p37">
                <a:extLst>
                  <a:ext uri="{FF2B5EF4-FFF2-40B4-BE49-F238E27FC236}">
                    <a16:creationId xmlns:a16="http://schemas.microsoft.com/office/drawing/2014/main" id="{4A3F061D-01D3-B2A2-937A-6C164D9DD322}"/>
                  </a:ext>
                </a:extLst>
              </p:cNvPr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3;p37">
                <a:extLst>
                  <a:ext uri="{FF2B5EF4-FFF2-40B4-BE49-F238E27FC236}">
                    <a16:creationId xmlns:a16="http://schemas.microsoft.com/office/drawing/2014/main" id="{D605C426-AB25-F605-885C-6B3FA07E2190}"/>
                  </a:ext>
                </a:extLst>
              </p:cNvPr>
              <p:cNvSpPr/>
              <p:nvPr/>
            </p:nvSpPr>
            <p:spPr>
              <a:xfrm>
                <a:off x="5467394" y="3094140"/>
                <a:ext cx="1566251" cy="207408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4424" extrusionOk="0">
                    <a:moveTo>
                      <a:pt x="16705" y="1"/>
                    </a:moveTo>
                    <a:cubicBezTo>
                      <a:pt x="7480" y="1"/>
                      <a:pt x="0" y="991"/>
                      <a:pt x="0" y="2211"/>
                    </a:cubicBezTo>
                    <a:cubicBezTo>
                      <a:pt x="0" y="3433"/>
                      <a:pt x="7480" y="4424"/>
                      <a:pt x="16705" y="4424"/>
                    </a:cubicBezTo>
                    <a:cubicBezTo>
                      <a:pt x="25930" y="4424"/>
                      <a:pt x="33408" y="3433"/>
                      <a:pt x="33408" y="2211"/>
                    </a:cubicBezTo>
                    <a:cubicBezTo>
                      <a:pt x="33408" y="991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F2F4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4;p37">
                <a:extLst>
                  <a:ext uri="{FF2B5EF4-FFF2-40B4-BE49-F238E27FC236}">
                    <a16:creationId xmlns:a16="http://schemas.microsoft.com/office/drawing/2014/main" id="{A400C1A7-B644-C26D-18FA-BFCFDF0713E0}"/>
                  </a:ext>
                </a:extLst>
              </p:cNvPr>
              <p:cNvSpPr/>
              <p:nvPr/>
            </p:nvSpPr>
            <p:spPr>
              <a:xfrm>
                <a:off x="5513527" y="3126817"/>
                <a:ext cx="1474033" cy="142054"/>
              </a:xfrm>
              <a:custGeom>
                <a:avLst/>
                <a:gdLst/>
                <a:ahLst/>
                <a:cxnLst/>
                <a:rect l="l" t="t" r="r" b="b"/>
                <a:pathLst>
                  <a:path w="31441" h="3030" extrusionOk="0">
                    <a:moveTo>
                      <a:pt x="15721" y="1"/>
                    </a:moveTo>
                    <a:cubicBezTo>
                      <a:pt x="11633" y="1"/>
                      <a:pt x="7709" y="200"/>
                      <a:pt x="4672" y="559"/>
                    </a:cubicBezTo>
                    <a:cubicBezTo>
                      <a:pt x="1764" y="903"/>
                      <a:pt x="518" y="1287"/>
                      <a:pt x="1" y="1514"/>
                    </a:cubicBezTo>
                    <a:cubicBezTo>
                      <a:pt x="518" y="1744"/>
                      <a:pt x="1764" y="2127"/>
                      <a:pt x="4672" y="2471"/>
                    </a:cubicBezTo>
                    <a:cubicBezTo>
                      <a:pt x="7709" y="2831"/>
                      <a:pt x="11633" y="3029"/>
                      <a:pt x="15721" y="3029"/>
                    </a:cubicBezTo>
                    <a:cubicBezTo>
                      <a:pt x="19807" y="3029"/>
                      <a:pt x="23731" y="2831"/>
                      <a:pt x="26768" y="2471"/>
                    </a:cubicBezTo>
                    <a:cubicBezTo>
                      <a:pt x="29676" y="2127"/>
                      <a:pt x="30922" y="1744"/>
                      <a:pt x="31441" y="1514"/>
                    </a:cubicBezTo>
                    <a:cubicBezTo>
                      <a:pt x="30922" y="1287"/>
                      <a:pt x="29676" y="903"/>
                      <a:pt x="26768" y="559"/>
                    </a:cubicBezTo>
                    <a:cubicBezTo>
                      <a:pt x="23731" y="200"/>
                      <a:pt x="19807" y="1"/>
                      <a:pt x="15721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5;p37">
                <a:extLst>
                  <a:ext uri="{FF2B5EF4-FFF2-40B4-BE49-F238E27FC236}">
                    <a16:creationId xmlns:a16="http://schemas.microsoft.com/office/drawing/2014/main" id="{E4583B56-229D-38E6-3044-A8E6BD2BEA78}"/>
                  </a:ext>
                </a:extLst>
              </p:cNvPr>
              <p:cNvSpPr/>
              <p:nvPr/>
            </p:nvSpPr>
            <p:spPr>
              <a:xfrm>
                <a:off x="5467394" y="3027895"/>
                <a:ext cx="1566251" cy="169949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3625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2635"/>
                      <a:pt x="7480" y="3624"/>
                      <a:pt x="16705" y="3624"/>
                    </a:cubicBezTo>
                    <a:cubicBezTo>
                      <a:pt x="25930" y="3624"/>
                      <a:pt x="33408" y="2635"/>
                      <a:pt x="33408" y="1414"/>
                    </a:cubicBezTo>
                    <a:lnTo>
                      <a:pt x="33408" y="1"/>
                    </a:lnTo>
                    <a:cubicBezTo>
                      <a:pt x="31824" y="1030"/>
                      <a:pt x="24947" y="1805"/>
                      <a:pt x="16705" y="1805"/>
                    </a:cubicBezTo>
                    <a:cubicBezTo>
                      <a:pt x="8461" y="1805"/>
                      <a:pt x="1584" y="1030"/>
                      <a:pt x="0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36;p37">
                <a:extLst>
                  <a:ext uri="{FF2B5EF4-FFF2-40B4-BE49-F238E27FC236}">
                    <a16:creationId xmlns:a16="http://schemas.microsoft.com/office/drawing/2014/main" id="{92F066DD-D232-48E1-6F9D-E671F03EA608}"/>
                  </a:ext>
                </a:extLst>
              </p:cNvPr>
              <p:cNvSpPr/>
              <p:nvPr/>
            </p:nvSpPr>
            <p:spPr>
              <a:xfrm>
                <a:off x="5467394" y="2144347"/>
                <a:ext cx="1566251" cy="968171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20651" extrusionOk="0">
                    <a:moveTo>
                      <a:pt x="16705" y="1"/>
                    </a:moveTo>
                    <a:cubicBezTo>
                      <a:pt x="7480" y="1"/>
                      <a:pt x="0" y="7478"/>
                      <a:pt x="0" y="16705"/>
                    </a:cubicBezTo>
                    <a:lnTo>
                      <a:pt x="0" y="18847"/>
                    </a:lnTo>
                    <a:cubicBezTo>
                      <a:pt x="1584" y="19876"/>
                      <a:pt x="8461" y="20651"/>
                      <a:pt x="16705" y="20651"/>
                    </a:cubicBezTo>
                    <a:cubicBezTo>
                      <a:pt x="24947" y="20651"/>
                      <a:pt x="31824" y="19876"/>
                      <a:pt x="33408" y="18847"/>
                    </a:cubicBezTo>
                    <a:lnTo>
                      <a:pt x="33408" y="16705"/>
                    </a:lnTo>
                    <a:cubicBezTo>
                      <a:pt x="33408" y="7478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37;p37">
                <a:extLst>
                  <a:ext uri="{FF2B5EF4-FFF2-40B4-BE49-F238E27FC236}">
                    <a16:creationId xmlns:a16="http://schemas.microsoft.com/office/drawing/2014/main" id="{3CC9AD01-517E-C3A0-6AC3-32D6E149C523}"/>
                  </a:ext>
                </a:extLst>
              </p:cNvPr>
              <p:cNvSpPr/>
              <p:nvPr/>
            </p:nvSpPr>
            <p:spPr>
              <a:xfrm>
                <a:off x="5715590" y="2565821"/>
                <a:ext cx="1069859" cy="405534"/>
              </a:xfrm>
              <a:custGeom>
                <a:avLst/>
                <a:gdLst/>
                <a:ahLst/>
                <a:cxnLst/>
                <a:rect l="l" t="t" r="r" b="b"/>
                <a:pathLst>
                  <a:path w="22820" h="8650" extrusionOk="0">
                    <a:moveTo>
                      <a:pt x="918" y="0"/>
                    </a:moveTo>
                    <a:cubicBezTo>
                      <a:pt x="409" y="0"/>
                      <a:pt x="1" y="410"/>
                      <a:pt x="1" y="918"/>
                    </a:cubicBezTo>
                    <a:lnTo>
                      <a:pt x="1" y="7730"/>
                    </a:lnTo>
                    <a:cubicBezTo>
                      <a:pt x="1" y="8239"/>
                      <a:pt x="409" y="8649"/>
                      <a:pt x="918" y="8649"/>
                    </a:cubicBezTo>
                    <a:lnTo>
                      <a:pt x="21902" y="8649"/>
                    </a:lnTo>
                    <a:cubicBezTo>
                      <a:pt x="22411" y="8649"/>
                      <a:pt x="22819" y="8239"/>
                      <a:pt x="22819" y="7730"/>
                    </a:cubicBezTo>
                    <a:lnTo>
                      <a:pt x="22819" y="918"/>
                    </a:lnTo>
                    <a:cubicBezTo>
                      <a:pt x="22819" y="410"/>
                      <a:pt x="22411" y="0"/>
                      <a:pt x="21902" y="0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38;p37">
                <a:extLst>
                  <a:ext uri="{FF2B5EF4-FFF2-40B4-BE49-F238E27FC236}">
                    <a16:creationId xmlns:a16="http://schemas.microsoft.com/office/drawing/2014/main" id="{E7B66DA7-EA47-8200-620C-BD049D386F3C}"/>
                  </a:ext>
                </a:extLst>
              </p:cNvPr>
              <p:cNvSpPr/>
              <p:nvPr/>
            </p:nvSpPr>
            <p:spPr>
              <a:xfrm>
                <a:off x="5753518" y="2603796"/>
                <a:ext cx="994003" cy="329537"/>
              </a:xfrm>
              <a:custGeom>
                <a:avLst/>
                <a:gdLst/>
                <a:ahLst/>
                <a:cxnLst/>
                <a:rect l="l" t="t" r="r" b="b"/>
                <a:pathLst>
                  <a:path w="21202" h="7029" extrusionOk="0">
                    <a:moveTo>
                      <a:pt x="109" y="1"/>
                    </a:moveTo>
                    <a:cubicBezTo>
                      <a:pt x="49" y="1"/>
                      <a:pt x="1" y="48"/>
                      <a:pt x="1" y="108"/>
                    </a:cubicBezTo>
                    <a:lnTo>
                      <a:pt x="1" y="6920"/>
                    </a:lnTo>
                    <a:cubicBezTo>
                      <a:pt x="1" y="6980"/>
                      <a:pt x="49" y="7029"/>
                      <a:pt x="109" y="7029"/>
                    </a:cubicBezTo>
                    <a:lnTo>
                      <a:pt x="21093" y="7029"/>
                    </a:lnTo>
                    <a:cubicBezTo>
                      <a:pt x="21153" y="7029"/>
                      <a:pt x="21201" y="6980"/>
                      <a:pt x="21201" y="6920"/>
                    </a:cubicBezTo>
                    <a:lnTo>
                      <a:pt x="21201" y="108"/>
                    </a:lnTo>
                    <a:cubicBezTo>
                      <a:pt x="21201" y="48"/>
                      <a:pt x="21153" y="1"/>
                      <a:pt x="21093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39;p37">
                <a:extLst>
                  <a:ext uri="{FF2B5EF4-FFF2-40B4-BE49-F238E27FC236}">
                    <a16:creationId xmlns:a16="http://schemas.microsoft.com/office/drawing/2014/main" id="{10E72AB6-609E-FE71-D89D-8D818A86CC09}"/>
                  </a:ext>
                </a:extLst>
              </p:cNvPr>
              <p:cNvSpPr/>
              <p:nvPr/>
            </p:nvSpPr>
            <p:spPr>
              <a:xfrm>
                <a:off x="6462100" y="2646459"/>
                <a:ext cx="115378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210" extrusionOk="0">
                    <a:moveTo>
                      <a:pt x="1230" y="0"/>
                    </a:moveTo>
                    <a:cubicBezTo>
                      <a:pt x="551" y="0"/>
                      <a:pt x="1" y="551"/>
                      <a:pt x="1" y="1230"/>
                    </a:cubicBezTo>
                    <a:lnTo>
                      <a:pt x="1" y="3980"/>
                    </a:lnTo>
                    <a:cubicBezTo>
                      <a:pt x="1" y="4659"/>
                      <a:pt x="551" y="5209"/>
                      <a:pt x="1230" y="5209"/>
                    </a:cubicBezTo>
                    <a:cubicBezTo>
                      <a:pt x="1911" y="5209"/>
                      <a:pt x="2461" y="4659"/>
                      <a:pt x="2461" y="3980"/>
                    </a:cubicBezTo>
                    <a:lnTo>
                      <a:pt x="2461" y="1230"/>
                    </a:lnTo>
                    <a:cubicBezTo>
                      <a:pt x="2461" y="551"/>
                      <a:pt x="1911" y="0"/>
                      <a:pt x="1230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40;p37">
                <a:extLst>
                  <a:ext uri="{FF2B5EF4-FFF2-40B4-BE49-F238E27FC236}">
                    <a16:creationId xmlns:a16="http://schemas.microsoft.com/office/drawing/2014/main" id="{62FE5E12-AACF-F80A-3271-AB573F1AFCE6}"/>
                  </a:ext>
                </a:extLst>
              </p:cNvPr>
              <p:cNvSpPr/>
              <p:nvPr/>
            </p:nvSpPr>
            <p:spPr>
              <a:xfrm>
                <a:off x="5923561" y="2646459"/>
                <a:ext cx="115331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5210" extrusionOk="0">
                    <a:moveTo>
                      <a:pt x="1231" y="0"/>
                    </a:moveTo>
                    <a:cubicBezTo>
                      <a:pt x="552" y="0"/>
                      <a:pt x="0" y="551"/>
                      <a:pt x="0" y="1230"/>
                    </a:cubicBezTo>
                    <a:lnTo>
                      <a:pt x="0" y="3980"/>
                    </a:lnTo>
                    <a:cubicBezTo>
                      <a:pt x="0" y="4659"/>
                      <a:pt x="552" y="5209"/>
                      <a:pt x="1231" y="5209"/>
                    </a:cubicBezTo>
                    <a:cubicBezTo>
                      <a:pt x="1910" y="5209"/>
                      <a:pt x="2460" y="4659"/>
                      <a:pt x="2460" y="3980"/>
                    </a:cubicBezTo>
                    <a:lnTo>
                      <a:pt x="2460" y="1230"/>
                    </a:lnTo>
                    <a:cubicBezTo>
                      <a:pt x="2460" y="551"/>
                      <a:pt x="1910" y="0"/>
                      <a:pt x="1231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41;p37">
                <a:extLst>
                  <a:ext uri="{FF2B5EF4-FFF2-40B4-BE49-F238E27FC236}">
                    <a16:creationId xmlns:a16="http://schemas.microsoft.com/office/drawing/2014/main" id="{8C58BD51-3270-1868-72AC-D882E2C897D8}"/>
                  </a:ext>
                </a:extLst>
              </p:cNvPr>
              <p:cNvSpPr/>
              <p:nvPr/>
            </p:nvSpPr>
            <p:spPr>
              <a:xfrm>
                <a:off x="6005090" y="2200747"/>
                <a:ext cx="490860" cy="264886"/>
              </a:xfrm>
              <a:custGeom>
                <a:avLst/>
                <a:gdLst/>
                <a:ahLst/>
                <a:cxnLst/>
                <a:rect l="l" t="t" r="r" b="b"/>
                <a:pathLst>
                  <a:path w="10470" h="5650" extrusionOk="0">
                    <a:moveTo>
                      <a:pt x="5236" y="1"/>
                    </a:moveTo>
                    <a:cubicBezTo>
                      <a:pt x="2698" y="1"/>
                      <a:pt x="582" y="975"/>
                      <a:pt x="103" y="2268"/>
                    </a:cubicBezTo>
                    <a:cubicBezTo>
                      <a:pt x="36" y="2449"/>
                      <a:pt x="1" y="2635"/>
                      <a:pt x="1" y="2825"/>
                    </a:cubicBezTo>
                    <a:cubicBezTo>
                      <a:pt x="1" y="3016"/>
                      <a:pt x="36" y="3202"/>
                      <a:pt x="103" y="3383"/>
                    </a:cubicBezTo>
                    <a:cubicBezTo>
                      <a:pt x="582" y="4675"/>
                      <a:pt x="2698" y="5650"/>
                      <a:pt x="5236" y="5650"/>
                    </a:cubicBezTo>
                    <a:cubicBezTo>
                      <a:pt x="8125" y="5650"/>
                      <a:pt x="10469" y="4384"/>
                      <a:pt x="10469" y="2825"/>
                    </a:cubicBezTo>
                    <a:cubicBezTo>
                      <a:pt x="10469" y="1265"/>
                      <a:pt x="8125" y="1"/>
                      <a:pt x="5236" y="1"/>
                    </a:cubicBez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42;p37">
                <a:extLst>
                  <a:ext uri="{FF2B5EF4-FFF2-40B4-BE49-F238E27FC236}">
                    <a16:creationId xmlns:a16="http://schemas.microsoft.com/office/drawing/2014/main" id="{BA071D55-8710-2332-878B-701171C491CC}"/>
                  </a:ext>
                </a:extLst>
              </p:cNvPr>
              <p:cNvSpPr/>
              <p:nvPr/>
            </p:nvSpPr>
            <p:spPr>
              <a:xfrm>
                <a:off x="6005090" y="2307076"/>
                <a:ext cx="43273" cy="52274"/>
              </a:xfrm>
              <a:custGeom>
                <a:avLst/>
                <a:gdLst/>
                <a:ahLst/>
                <a:cxnLst/>
                <a:rect l="l" t="t" r="r" b="b"/>
                <a:pathLst>
                  <a:path w="923" h="1115" extrusionOk="0">
                    <a:moveTo>
                      <a:pt x="103" y="0"/>
                    </a:moveTo>
                    <a:cubicBezTo>
                      <a:pt x="36" y="181"/>
                      <a:pt x="1" y="367"/>
                      <a:pt x="1" y="557"/>
                    </a:cubicBezTo>
                    <a:cubicBezTo>
                      <a:pt x="1" y="748"/>
                      <a:pt x="36" y="934"/>
                      <a:pt x="103" y="1115"/>
                    </a:cubicBezTo>
                    <a:cubicBezTo>
                      <a:pt x="564" y="1084"/>
                      <a:pt x="923" y="846"/>
                      <a:pt x="923" y="557"/>
                    </a:cubicBezTo>
                    <a:cubicBezTo>
                      <a:pt x="923" y="268"/>
                      <a:pt x="564" y="31"/>
                      <a:pt x="103" y="0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43;p37">
                <a:extLst>
                  <a:ext uri="{FF2B5EF4-FFF2-40B4-BE49-F238E27FC236}">
                    <a16:creationId xmlns:a16="http://schemas.microsoft.com/office/drawing/2014/main" id="{8AC00829-D489-EFD6-C383-3DC82F76C94F}"/>
                  </a:ext>
                </a:extLst>
              </p:cNvPr>
              <p:cNvSpPr/>
              <p:nvPr/>
            </p:nvSpPr>
            <p:spPr>
              <a:xfrm>
                <a:off x="5740532" y="3606050"/>
                <a:ext cx="1020023" cy="549182"/>
              </a:xfrm>
              <a:custGeom>
                <a:avLst/>
                <a:gdLst/>
                <a:ahLst/>
                <a:cxnLst/>
                <a:rect l="l" t="t" r="r" b="b"/>
                <a:pathLst>
                  <a:path w="21757" h="11714" extrusionOk="0">
                    <a:moveTo>
                      <a:pt x="10879" y="1"/>
                    </a:moveTo>
                    <a:cubicBezTo>
                      <a:pt x="7875" y="1"/>
                      <a:pt x="5155" y="1219"/>
                      <a:pt x="3185" y="3188"/>
                    </a:cubicBezTo>
                    <a:cubicBezTo>
                      <a:pt x="1218" y="5156"/>
                      <a:pt x="1" y="7876"/>
                      <a:pt x="1" y="10879"/>
                    </a:cubicBezTo>
                    <a:lnTo>
                      <a:pt x="1" y="11713"/>
                    </a:lnTo>
                    <a:cubicBezTo>
                      <a:pt x="1" y="8709"/>
                      <a:pt x="1218" y="5989"/>
                      <a:pt x="3185" y="4022"/>
                    </a:cubicBezTo>
                    <a:cubicBezTo>
                      <a:pt x="5155" y="2053"/>
                      <a:pt x="7875" y="836"/>
                      <a:pt x="10879" y="836"/>
                    </a:cubicBezTo>
                    <a:cubicBezTo>
                      <a:pt x="16886" y="836"/>
                      <a:pt x="21757" y="5705"/>
                      <a:pt x="21757" y="11713"/>
                    </a:cubicBezTo>
                    <a:lnTo>
                      <a:pt x="21757" y="10879"/>
                    </a:lnTo>
                    <a:cubicBezTo>
                      <a:pt x="21757" y="4872"/>
                      <a:pt x="16886" y="1"/>
                      <a:pt x="10879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44;p37">
                <a:extLst>
                  <a:ext uri="{FF2B5EF4-FFF2-40B4-BE49-F238E27FC236}">
                    <a16:creationId xmlns:a16="http://schemas.microsoft.com/office/drawing/2014/main" id="{1D540C50-D23B-CF82-2466-F8A145EF05BE}"/>
                  </a:ext>
                </a:extLst>
              </p:cNvPr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45;p37">
                <a:extLst>
                  <a:ext uri="{FF2B5EF4-FFF2-40B4-BE49-F238E27FC236}">
                    <a16:creationId xmlns:a16="http://schemas.microsoft.com/office/drawing/2014/main" id="{14F7410D-5CCD-16B3-7EDE-BD77B4263C43}"/>
                  </a:ext>
                </a:extLst>
              </p:cNvPr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46;p37">
                <a:extLst>
                  <a:ext uri="{FF2B5EF4-FFF2-40B4-BE49-F238E27FC236}">
                    <a16:creationId xmlns:a16="http://schemas.microsoft.com/office/drawing/2014/main" id="{E87EEC7A-838A-9661-7FD3-219C5FAB87DA}"/>
                  </a:ext>
                </a:extLst>
              </p:cNvPr>
              <p:cNvSpPr/>
              <p:nvPr/>
            </p:nvSpPr>
            <p:spPr>
              <a:xfrm>
                <a:off x="5425810" y="3259635"/>
                <a:ext cx="41632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8" h="6730" extrusionOk="0">
                    <a:moveTo>
                      <a:pt x="887" y="1"/>
                    </a:moveTo>
                    <a:cubicBezTo>
                      <a:pt x="357" y="307"/>
                      <a:pt x="1" y="880"/>
                      <a:pt x="1" y="1537"/>
                    </a:cubicBezTo>
                    <a:lnTo>
                      <a:pt x="1" y="5191"/>
                    </a:lnTo>
                    <a:cubicBezTo>
                      <a:pt x="1" y="5849"/>
                      <a:pt x="357" y="6422"/>
                      <a:pt x="887" y="6729"/>
                    </a:cubicBezTo>
                    <a:lnTo>
                      <a:pt x="887" y="1"/>
                    </a:ln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47;p37">
                <a:extLst>
                  <a:ext uri="{FF2B5EF4-FFF2-40B4-BE49-F238E27FC236}">
                    <a16:creationId xmlns:a16="http://schemas.microsoft.com/office/drawing/2014/main" id="{ADDC5C47-239D-6C1D-9680-79A2D03AAEEB}"/>
                  </a:ext>
                </a:extLst>
              </p:cNvPr>
              <p:cNvSpPr/>
              <p:nvPr/>
            </p:nvSpPr>
            <p:spPr>
              <a:xfrm>
                <a:off x="5666270" y="2236799"/>
                <a:ext cx="30614" cy="531741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1342" extrusionOk="0">
                    <a:moveTo>
                      <a:pt x="327" y="1"/>
                    </a:moveTo>
                    <a:cubicBezTo>
                      <a:pt x="146" y="1"/>
                      <a:pt x="1" y="146"/>
                      <a:pt x="1" y="327"/>
                    </a:cubicBezTo>
                    <a:lnTo>
                      <a:pt x="1" y="11342"/>
                    </a:lnTo>
                    <a:lnTo>
                      <a:pt x="652" y="11342"/>
                    </a:lnTo>
                    <a:lnTo>
                      <a:pt x="652" y="327"/>
                    </a:lnTo>
                    <a:cubicBezTo>
                      <a:pt x="652" y="146"/>
                      <a:pt x="505" y="1"/>
                      <a:pt x="327" y="1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648;p37">
                <a:extLst>
                  <a:ext uri="{FF2B5EF4-FFF2-40B4-BE49-F238E27FC236}">
                    <a16:creationId xmlns:a16="http://schemas.microsoft.com/office/drawing/2014/main" id="{BAFE79F0-6E4B-1556-E2B9-F64D68843EFF}"/>
                  </a:ext>
                </a:extLst>
              </p:cNvPr>
              <p:cNvSpPr/>
              <p:nvPr/>
            </p:nvSpPr>
            <p:spPr>
              <a:xfrm>
                <a:off x="5647517" y="2682136"/>
                <a:ext cx="68120" cy="172856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3687" extrusionOk="0">
                    <a:moveTo>
                      <a:pt x="621" y="1"/>
                    </a:moveTo>
                    <a:cubicBezTo>
                      <a:pt x="279" y="1"/>
                      <a:pt x="0" y="279"/>
                      <a:pt x="0" y="621"/>
                    </a:cubicBezTo>
                    <a:lnTo>
                      <a:pt x="0" y="3066"/>
                    </a:lnTo>
                    <a:cubicBezTo>
                      <a:pt x="0" y="3409"/>
                      <a:pt x="279" y="3687"/>
                      <a:pt x="621" y="3687"/>
                    </a:cubicBezTo>
                    <a:lnTo>
                      <a:pt x="1453" y="3687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649;p37">
                <a:extLst>
                  <a:ext uri="{FF2B5EF4-FFF2-40B4-BE49-F238E27FC236}">
                    <a16:creationId xmlns:a16="http://schemas.microsoft.com/office/drawing/2014/main" id="{AE936798-71F7-4E1E-FC5E-091D2B7541E0}"/>
                  </a:ext>
                </a:extLst>
              </p:cNvPr>
              <p:cNvSpPr/>
              <p:nvPr/>
            </p:nvSpPr>
            <p:spPr>
              <a:xfrm>
                <a:off x="5916294" y="1927938"/>
                <a:ext cx="211159" cy="147867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154" extrusionOk="0">
                    <a:moveTo>
                      <a:pt x="1" y="1"/>
                    </a:moveTo>
                    <a:lnTo>
                      <a:pt x="3404" y="3153"/>
                    </a:lnTo>
                    <a:lnTo>
                      <a:pt x="4503" y="3153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F27C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650;p37">
                <a:extLst>
                  <a:ext uri="{FF2B5EF4-FFF2-40B4-BE49-F238E27FC236}">
                    <a16:creationId xmlns:a16="http://schemas.microsoft.com/office/drawing/2014/main" id="{F865BED6-1C9F-650D-94A2-81A7AE7C1BEC}"/>
                  </a:ext>
                </a:extLst>
              </p:cNvPr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51;p37">
                <a:extLst>
                  <a:ext uri="{FF2B5EF4-FFF2-40B4-BE49-F238E27FC236}">
                    <a16:creationId xmlns:a16="http://schemas.microsoft.com/office/drawing/2014/main" id="{346FD0FE-0E58-482E-5667-911F8E94FCBB}"/>
                  </a:ext>
                </a:extLst>
              </p:cNvPr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52;p37">
                <a:extLst>
                  <a:ext uri="{FF2B5EF4-FFF2-40B4-BE49-F238E27FC236}">
                    <a16:creationId xmlns:a16="http://schemas.microsoft.com/office/drawing/2014/main" id="{8F89E0FD-939B-5A06-AEDA-6DCD973A7CBC}"/>
                  </a:ext>
                </a:extLst>
              </p:cNvPr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53;p37">
                <a:extLst>
                  <a:ext uri="{FF2B5EF4-FFF2-40B4-BE49-F238E27FC236}">
                    <a16:creationId xmlns:a16="http://schemas.microsoft.com/office/drawing/2014/main" id="{0B9B09DC-9AB3-F08F-89FA-D0CD514063B5}"/>
                  </a:ext>
                </a:extLst>
              </p:cNvPr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54;p37">
                <a:extLst>
                  <a:ext uri="{FF2B5EF4-FFF2-40B4-BE49-F238E27FC236}">
                    <a16:creationId xmlns:a16="http://schemas.microsoft.com/office/drawing/2014/main" id="{3CE99C78-F4DF-55B9-FE97-83205EE3922B}"/>
                  </a:ext>
                </a:extLst>
              </p:cNvPr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655;p37">
                <a:extLst>
                  <a:ext uri="{FF2B5EF4-FFF2-40B4-BE49-F238E27FC236}">
                    <a16:creationId xmlns:a16="http://schemas.microsoft.com/office/drawing/2014/main" id="{17AE1D08-262E-71C4-1DB2-434D1D628415}"/>
                  </a:ext>
                </a:extLst>
              </p:cNvPr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56;p37">
                <a:extLst>
                  <a:ext uri="{FF2B5EF4-FFF2-40B4-BE49-F238E27FC236}">
                    <a16:creationId xmlns:a16="http://schemas.microsoft.com/office/drawing/2014/main" id="{74E0B73A-DE7A-3663-86E0-BD571D65D4AD}"/>
                  </a:ext>
                </a:extLst>
              </p:cNvPr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57;p37">
                <a:extLst>
                  <a:ext uri="{FF2B5EF4-FFF2-40B4-BE49-F238E27FC236}">
                    <a16:creationId xmlns:a16="http://schemas.microsoft.com/office/drawing/2014/main" id="{01BD7BAE-B3A9-FA54-1688-77B5723E3AC4}"/>
                  </a:ext>
                </a:extLst>
              </p:cNvPr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58;p37">
                <a:extLst>
                  <a:ext uri="{FF2B5EF4-FFF2-40B4-BE49-F238E27FC236}">
                    <a16:creationId xmlns:a16="http://schemas.microsoft.com/office/drawing/2014/main" id="{23CE27BE-C10E-CF3C-3CB9-D451CCE3C45D}"/>
                  </a:ext>
                </a:extLst>
              </p:cNvPr>
              <p:cNvSpPr/>
              <p:nvPr/>
            </p:nvSpPr>
            <p:spPr>
              <a:xfrm>
                <a:off x="6856945" y="1560238"/>
                <a:ext cx="108955" cy="72527"/>
              </a:xfrm>
              <a:custGeom>
                <a:avLst/>
                <a:gdLst/>
                <a:ahLst/>
                <a:cxnLst/>
                <a:rect l="l" t="t" r="r" b="b"/>
                <a:pathLst>
                  <a:path w="2324" h="1547" extrusionOk="0">
                    <a:moveTo>
                      <a:pt x="2085" y="1"/>
                    </a:moveTo>
                    <a:cubicBezTo>
                      <a:pt x="1725" y="856"/>
                      <a:pt x="697" y="1291"/>
                      <a:pt x="697" y="1291"/>
                    </a:cubicBezTo>
                    <a:cubicBezTo>
                      <a:pt x="697" y="1291"/>
                      <a:pt x="399" y="921"/>
                      <a:pt x="142" y="432"/>
                    </a:cubicBezTo>
                    <a:cubicBezTo>
                      <a:pt x="93" y="337"/>
                      <a:pt x="44" y="239"/>
                      <a:pt x="0" y="137"/>
                    </a:cubicBezTo>
                    <a:lnTo>
                      <a:pt x="0" y="140"/>
                    </a:lnTo>
                    <a:lnTo>
                      <a:pt x="69" y="1366"/>
                    </a:lnTo>
                    <a:cubicBezTo>
                      <a:pt x="73" y="1368"/>
                      <a:pt x="124" y="1381"/>
                      <a:pt x="783" y="1547"/>
                    </a:cubicBezTo>
                    <a:cubicBezTo>
                      <a:pt x="1789" y="1279"/>
                      <a:pt x="2226" y="297"/>
                      <a:pt x="2324" y="44"/>
                    </a:cubicBezTo>
                    <a:cubicBezTo>
                      <a:pt x="2180" y="15"/>
                      <a:pt x="2085" y="1"/>
                      <a:pt x="2085" y="1"/>
                    </a:cubicBezTo>
                    <a:close/>
                  </a:path>
                </a:pathLst>
              </a:custGeom>
              <a:solidFill>
                <a:srgbClr val="FCE9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59;p37">
                <a:extLst>
                  <a:ext uri="{FF2B5EF4-FFF2-40B4-BE49-F238E27FC236}">
                    <a16:creationId xmlns:a16="http://schemas.microsoft.com/office/drawing/2014/main" id="{AF05F3A8-E059-F233-D373-A899A8812788}"/>
                  </a:ext>
                </a:extLst>
              </p:cNvPr>
              <p:cNvSpPr/>
              <p:nvPr/>
            </p:nvSpPr>
            <p:spPr>
              <a:xfrm>
                <a:off x="6527126" y="1555222"/>
                <a:ext cx="642853" cy="900332"/>
              </a:xfrm>
              <a:custGeom>
                <a:avLst/>
                <a:gdLst/>
                <a:ahLst/>
                <a:cxnLst/>
                <a:rect l="l" t="t" r="r" b="b"/>
                <a:pathLst>
                  <a:path w="13712" h="19204" extrusionOk="0">
                    <a:moveTo>
                      <a:pt x="3020" y="1"/>
                    </a:moveTo>
                    <a:cubicBezTo>
                      <a:pt x="2987" y="15"/>
                      <a:pt x="2951" y="30"/>
                      <a:pt x="2916" y="45"/>
                    </a:cubicBezTo>
                    <a:cubicBezTo>
                      <a:pt x="2461" y="242"/>
                      <a:pt x="1896" y="522"/>
                      <a:pt x="1896" y="522"/>
                    </a:cubicBezTo>
                    <a:cubicBezTo>
                      <a:pt x="1896" y="522"/>
                      <a:pt x="1074" y="541"/>
                      <a:pt x="1025" y="541"/>
                    </a:cubicBezTo>
                    <a:cubicBezTo>
                      <a:pt x="978" y="541"/>
                      <a:pt x="814" y="666"/>
                      <a:pt x="660" y="800"/>
                    </a:cubicBezTo>
                    <a:cubicBezTo>
                      <a:pt x="365" y="840"/>
                      <a:pt x="1" y="926"/>
                      <a:pt x="1" y="926"/>
                    </a:cubicBezTo>
                    <a:cubicBezTo>
                      <a:pt x="1" y="926"/>
                      <a:pt x="985" y="1299"/>
                      <a:pt x="1745" y="2283"/>
                    </a:cubicBezTo>
                    <a:lnTo>
                      <a:pt x="1747" y="2285"/>
                    </a:lnTo>
                    <a:cubicBezTo>
                      <a:pt x="1948" y="2546"/>
                      <a:pt x="2135" y="2852"/>
                      <a:pt x="2283" y="3207"/>
                    </a:cubicBezTo>
                    <a:cubicBezTo>
                      <a:pt x="2536" y="3811"/>
                      <a:pt x="2673" y="4555"/>
                      <a:pt x="2584" y="5462"/>
                    </a:cubicBezTo>
                    <a:cubicBezTo>
                      <a:pt x="2247" y="8893"/>
                      <a:pt x="1745" y="10208"/>
                      <a:pt x="1745" y="10208"/>
                    </a:cubicBezTo>
                    <a:cubicBezTo>
                      <a:pt x="1745" y="10208"/>
                      <a:pt x="1578" y="10399"/>
                      <a:pt x="941" y="10549"/>
                    </a:cubicBezTo>
                    <a:lnTo>
                      <a:pt x="942" y="10549"/>
                    </a:lnTo>
                    <a:cubicBezTo>
                      <a:pt x="959" y="10590"/>
                      <a:pt x="975" y="10630"/>
                      <a:pt x="991" y="10671"/>
                    </a:cubicBezTo>
                    <a:cubicBezTo>
                      <a:pt x="1097" y="10938"/>
                      <a:pt x="1207" y="11211"/>
                      <a:pt x="1320" y="11484"/>
                    </a:cubicBezTo>
                    <a:cubicBezTo>
                      <a:pt x="1329" y="11506"/>
                      <a:pt x="1338" y="11529"/>
                      <a:pt x="1348" y="11551"/>
                    </a:cubicBezTo>
                    <a:cubicBezTo>
                      <a:pt x="1423" y="11733"/>
                      <a:pt x="1499" y="11914"/>
                      <a:pt x="1575" y="12096"/>
                    </a:cubicBezTo>
                    <a:cubicBezTo>
                      <a:pt x="1612" y="12180"/>
                      <a:pt x="1647" y="12264"/>
                      <a:pt x="1684" y="12348"/>
                    </a:cubicBezTo>
                    <a:cubicBezTo>
                      <a:pt x="1744" y="12489"/>
                      <a:pt x="1803" y="12628"/>
                      <a:pt x="1863" y="12765"/>
                    </a:cubicBezTo>
                    <a:cubicBezTo>
                      <a:pt x="1874" y="12790"/>
                      <a:pt x="1884" y="12814"/>
                      <a:pt x="1895" y="12837"/>
                    </a:cubicBezTo>
                    <a:cubicBezTo>
                      <a:pt x="2069" y="13241"/>
                      <a:pt x="2244" y="13634"/>
                      <a:pt x="2409" y="14002"/>
                    </a:cubicBezTo>
                    <a:cubicBezTo>
                      <a:pt x="2421" y="14027"/>
                      <a:pt x="2432" y="14051"/>
                      <a:pt x="2442" y="14077"/>
                    </a:cubicBezTo>
                    <a:cubicBezTo>
                      <a:pt x="2458" y="14109"/>
                      <a:pt x="2473" y="14141"/>
                      <a:pt x="2487" y="14173"/>
                    </a:cubicBezTo>
                    <a:cubicBezTo>
                      <a:pt x="2500" y="14203"/>
                      <a:pt x="2513" y="14233"/>
                      <a:pt x="2526" y="14262"/>
                    </a:cubicBezTo>
                    <a:cubicBezTo>
                      <a:pt x="2533" y="14274"/>
                      <a:pt x="2537" y="14287"/>
                      <a:pt x="2543" y="14299"/>
                    </a:cubicBezTo>
                    <a:cubicBezTo>
                      <a:pt x="2551" y="14316"/>
                      <a:pt x="2558" y="14332"/>
                      <a:pt x="2566" y="14351"/>
                    </a:cubicBezTo>
                    <a:cubicBezTo>
                      <a:pt x="2591" y="14406"/>
                      <a:pt x="2615" y="14459"/>
                      <a:pt x="2640" y="14513"/>
                    </a:cubicBezTo>
                    <a:cubicBezTo>
                      <a:pt x="2649" y="14531"/>
                      <a:pt x="2656" y="14550"/>
                      <a:pt x="2666" y="14568"/>
                    </a:cubicBezTo>
                    <a:cubicBezTo>
                      <a:pt x="2773" y="14805"/>
                      <a:pt x="2875" y="15027"/>
                      <a:pt x="2968" y="15230"/>
                    </a:cubicBezTo>
                    <a:cubicBezTo>
                      <a:pt x="2977" y="15250"/>
                      <a:pt x="2987" y="15268"/>
                      <a:pt x="2996" y="15288"/>
                    </a:cubicBezTo>
                    <a:cubicBezTo>
                      <a:pt x="3014" y="15328"/>
                      <a:pt x="3031" y="15366"/>
                      <a:pt x="3049" y="15403"/>
                    </a:cubicBezTo>
                    <a:cubicBezTo>
                      <a:pt x="3061" y="15430"/>
                      <a:pt x="3074" y="15456"/>
                      <a:pt x="3086" y="15482"/>
                    </a:cubicBezTo>
                    <a:cubicBezTo>
                      <a:pt x="3115" y="15546"/>
                      <a:pt x="3144" y="15609"/>
                      <a:pt x="3172" y="15667"/>
                    </a:cubicBezTo>
                    <a:cubicBezTo>
                      <a:pt x="3178" y="15681"/>
                      <a:pt x="3185" y="15696"/>
                      <a:pt x="3191" y="15710"/>
                    </a:cubicBezTo>
                    <a:cubicBezTo>
                      <a:pt x="3207" y="15744"/>
                      <a:pt x="3224" y="15779"/>
                      <a:pt x="3239" y="15811"/>
                    </a:cubicBezTo>
                    <a:cubicBezTo>
                      <a:pt x="3243" y="15822"/>
                      <a:pt x="3248" y="15832"/>
                      <a:pt x="3253" y="15843"/>
                    </a:cubicBezTo>
                    <a:cubicBezTo>
                      <a:pt x="3262" y="15861"/>
                      <a:pt x="3271" y="15881"/>
                      <a:pt x="3280" y="15900"/>
                    </a:cubicBezTo>
                    <a:cubicBezTo>
                      <a:pt x="3283" y="15906"/>
                      <a:pt x="3286" y="15913"/>
                      <a:pt x="3289" y="15921"/>
                    </a:cubicBezTo>
                    <a:cubicBezTo>
                      <a:pt x="3324" y="15993"/>
                      <a:pt x="3355" y="16060"/>
                      <a:pt x="3383" y="16118"/>
                    </a:cubicBezTo>
                    <a:cubicBezTo>
                      <a:pt x="3387" y="16126"/>
                      <a:pt x="3390" y="16133"/>
                      <a:pt x="3393" y="16141"/>
                    </a:cubicBezTo>
                    <a:cubicBezTo>
                      <a:pt x="3427" y="16213"/>
                      <a:pt x="3456" y="16273"/>
                      <a:pt x="3479" y="16322"/>
                    </a:cubicBezTo>
                    <a:cubicBezTo>
                      <a:pt x="3480" y="16325"/>
                      <a:pt x="3482" y="16328"/>
                      <a:pt x="3483" y="16329"/>
                    </a:cubicBezTo>
                    <a:cubicBezTo>
                      <a:pt x="3491" y="16347"/>
                      <a:pt x="3499" y="16363"/>
                      <a:pt x="3505" y="16377"/>
                    </a:cubicBezTo>
                    <a:cubicBezTo>
                      <a:pt x="3508" y="16381"/>
                      <a:pt x="3509" y="16386"/>
                      <a:pt x="3511" y="16390"/>
                    </a:cubicBezTo>
                    <a:cubicBezTo>
                      <a:pt x="3513" y="16392"/>
                      <a:pt x="3514" y="16395"/>
                      <a:pt x="3514" y="16396"/>
                    </a:cubicBezTo>
                    <a:cubicBezTo>
                      <a:pt x="3516" y="16398"/>
                      <a:pt x="3517" y="16401"/>
                      <a:pt x="3517" y="16403"/>
                    </a:cubicBezTo>
                    <a:cubicBezTo>
                      <a:pt x="3534" y="16436"/>
                      <a:pt x="3543" y="16455"/>
                      <a:pt x="3543" y="16455"/>
                    </a:cubicBezTo>
                    <a:cubicBezTo>
                      <a:pt x="3543" y="16455"/>
                      <a:pt x="3220" y="17060"/>
                      <a:pt x="3288" y="17973"/>
                    </a:cubicBezTo>
                    <a:cubicBezTo>
                      <a:pt x="3355" y="18885"/>
                      <a:pt x="3934" y="19106"/>
                      <a:pt x="3934" y="19106"/>
                    </a:cubicBezTo>
                    <a:cubicBezTo>
                      <a:pt x="3934" y="19106"/>
                      <a:pt x="3956" y="19107"/>
                      <a:pt x="3996" y="19109"/>
                    </a:cubicBezTo>
                    <a:cubicBezTo>
                      <a:pt x="4290" y="19128"/>
                      <a:pt x="5553" y="19204"/>
                      <a:pt x="6048" y="19204"/>
                    </a:cubicBezTo>
                    <a:cubicBezTo>
                      <a:pt x="6144" y="19204"/>
                      <a:pt x="6212" y="19201"/>
                      <a:pt x="6237" y="19194"/>
                    </a:cubicBezTo>
                    <a:cubicBezTo>
                      <a:pt x="6306" y="19177"/>
                      <a:pt x="6462" y="19043"/>
                      <a:pt x="6625" y="18885"/>
                    </a:cubicBezTo>
                    <a:cubicBezTo>
                      <a:pt x="6879" y="18641"/>
                      <a:pt x="7154" y="18341"/>
                      <a:pt x="7154" y="18341"/>
                    </a:cubicBezTo>
                    <a:cubicBezTo>
                      <a:pt x="7154" y="18341"/>
                      <a:pt x="8728" y="18341"/>
                      <a:pt x="8916" y="18297"/>
                    </a:cubicBezTo>
                    <a:cubicBezTo>
                      <a:pt x="9105" y="18252"/>
                      <a:pt x="9879" y="17919"/>
                      <a:pt x="10466" y="17447"/>
                    </a:cubicBezTo>
                    <a:cubicBezTo>
                      <a:pt x="10679" y="17455"/>
                      <a:pt x="10878" y="17459"/>
                      <a:pt x="11063" y="17459"/>
                    </a:cubicBezTo>
                    <a:cubicBezTo>
                      <a:pt x="13430" y="17459"/>
                      <a:pt x="13597" y="16805"/>
                      <a:pt x="13597" y="16805"/>
                    </a:cubicBezTo>
                    <a:cubicBezTo>
                      <a:pt x="13597" y="16805"/>
                      <a:pt x="13603" y="16751"/>
                      <a:pt x="13612" y="16666"/>
                    </a:cubicBezTo>
                    <a:cubicBezTo>
                      <a:pt x="13641" y="16399"/>
                      <a:pt x="13699" y="15822"/>
                      <a:pt x="13706" y="15611"/>
                    </a:cubicBezTo>
                    <a:cubicBezTo>
                      <a:pt x="13712" y="15334"/>
                      <a:pt x="13303" y="14632"/>
                      <a:pt x="12394" y="13782"/>
                    </a:cubicBezTo>
                    <a:cubicBezTo>
                      <a:pt x="12464" y="12904"/>
                      <a:pt x="12345" y="11353"/>
                      <a:pt x="12177" y="9781"/>
                    </a:cubicBezTo>
                    <a:cubicBezTo>
                      <a:pt x="11966" y="7815"/>
                      <a:pt x="11678" y="5818"/>
                      <a:pt x="11590" y="5069"/>
                    </a:cubicBezTo>
                    <a:cubicBezTo>
                      <a:pt x="11429" y="3722"/>
                      <a:pt x="10567" y="1233"/>
                      <a:pt x="10293" y="456"/>
                    </a:cubicBezTo>
                    <a:cubicBezTo>
                      <a:pt x="9986" y="297"/>
                      <a:pt x="9602" y="201"/>
                      <a:pt x="9357" y="151"/>
                    </a:cubicBezTo>
                    <a:cubicBezTo>
                      <a:pt x="9214" y="122"/>
                      <a:pt x="9119" y="108"/>
                      <a:pt x="9119" y="108"/>
                    </a:cubicBezTo>
                    <a:cubicBezTo>
                      <a:pt x="8760" y="963"/>
                      <a:pt x="7732" y="1398"/>
                      <a:pt x="7732" y="1398"/>
                    </a:cubicBezTo>
                    <a:cubicBezTo>
                      <a:pt x="7732" y="1398"/>
                      <a:pt x="7433" y="1027"/>
                      <a:pt x="7177" y="539"/>
                    </a:cubicBezTo>
                    <a:cubicBezTo>
                      <a:pt x="7127" y="444"/>
                      <a:pt x="7079" y="346"/>
                      <a:pt x="7035" y="244"/>
                    </a:cubicBezTo>
                    <a:lnTo>
                      <a:pt x="7035" y="247"/>
                    </a:lnTo>
                    <a:cubicBezTo>
                      <a:pt x="7035" y="270"/>
                      <a:pt x="7038" y="395"/>
                      <a:pt x="7044" y="563"/>
                    </a:cubicBezTo>
                    <a:cubicBezTo>
                      <a:pt x="7055" y="836"/>
                      <a:pt x="7073" y="1219"/>
                      <a:pt x="7104" y="1473"/>
                    </a:cubicBezTo>
                    <a:cubicBezTo>
                      <a:pt x="7431" y="1768"/>
                      <a:pt x="7633" y="1944"/>
                      <a:pt x="7633" y="1944"/>
                    </a:cubicBezTo>
                    <a:cubicBezTo>
                      <a:pt x="7633" y="1944"/>
                      <a:pt x="7709" y="2997"/>
                      <a:pt x="7692" y="3646"/>
                    </a:cubicBezTo>
                    <a:cubicBezTo>
                      <a:pt x="7575" y="2897"/>
                      <a:pt x="6800" y="1641"/>
                      <a:pt x="6564" y="1281"/>
                    </a:cubicBezTo>
                    <a:lnTo>
                      <a:pt x="6833" y="935"/>
                    </a:lnTo>
                    <a:cubicBezTo>
                      <a:pt x="6833" y="935"/>
                      <a:pt x="6738" y="799"/>
                      <a:pt x="6610" y="643"/>
                    </a:cubicBezTo>
                    <a:cubicBezTo>
                      <a:pt x="6501" y="515"/>
                      <a:pt x="6372" y="371"/>
                      <a:pt x="6252" y="285"/>
                    </a:cubicBezTo>
                    <a:lnTo>
                      <a:pt x="6252" y="285"/>
                    </a:lnTo>
                    <a:cubicBezTo>
                      <a:pt x="6252" y="285"/>
                      <a:pt x="6268" y="420"/>
                      <a:pt x="6246" y="632"/>
                    </a:cubicBezTo>
                    <a:cubicBezTo>
                      <a:pt x="6234" y="745"/>
                      <a:pt x="6213" y="881"/>
                      <a:pt x="6170" y="1030"/>
                    </a:cubicBezTo>
                    <a:cubicBezTo>
                      <a:pt x="6170" y="1031"/>
                      <a:pt x="6170" y="1033"/>
                      <a:pt x="6168" y="1034"/>
                    </a:cubicBezTo>
                    <a:cubicBezTo>
                      <a:pt x="6165" y="1047"/>
                      <a:pt x="6162" y="1057"/>
                      <a:pt x="6159" y="1070"/>
                    </a:cubicBezTo>
                    <a:cubicBezTo>
                      <a:pt x="6156" y="1079"/>
                      <a:pt x="6153" y="1089"/>
                      <a:pt x="6150" y="1100"/>
                    </a:cubicBezTo>
                    <a:cubicBezTo>
                      <a:pt x="6131" y="1158"/>
                      <a:pt x="6110" y="1221"/>
                      <a:pt x="6084" y="1284"/>
                    </a:cubicBezTo>
                    <a:cubicBezTo>
                      <a:pt x="6079" y="1293"/>
                      <a:pt x="6076" y="1302"/>
                      <a:pt x="6072" y="1313"/>
                    </a:cubicBezTo>
                    <a:cubicBezTo>
                      <a:pt x="6070" y="1316"/>
                      <a:pt x="6069" y="1320"/>
                      <a:pt x="6067" y="1325"/>
                    </a:cubicBezTo>
                    <a:cubicBezTo>
                      <a:pt x="6064" y="1333"/>
                      <a:pt x="6061" y="1340"/>
                      <a:pt x="6058" y="1348"/>
                    </a:cubicBezTo>
                    <a:cubicBezTo>
                      <a:pt x="6054" y="1355"/>
                      <a:pt x="6049" y="1365"/>
                      <a:pt x="6046" y="1374"/>
                    </a:cubicBezTo>
                    <a:cubicBezTo>
                      <a:pt x="6040" y="1386"/>
                      <a:pt x="6034" y="1398"/>
                      <a:pt x="6029" y="1412"/>
                    </a:cubicBezTo>
                    <a:cubicBezTo>
                      <a:pt x="6023" y="1421"/>
                      <a:pt x="6018" y="1432"/>
                      <a:pt x="6014" y="1443"/>
                    </a:cubicBezTo>
                    <a:cubicBezTo>
                      <a:pt x="6006" y="1459"/>
                      <a:pt x="5997" y="1476"/>
                      <a:pt x="5989" y="1492"/>
                    </a:cubicBezTo>
                    <a:cubicBezTo>
                      <a:pt x="5983" y="1502"/>
                      <a:pt x="5979" y="1513"/>
                      <a:pt x="5972" y="1522"/>
                    </a:cubicBezTo>
                    <a:cubicBezTo>
                      <a:pt x="5965" y="1537"/>
                      <a:pt x="5957" y="1551"/>
                      <a:pt x="5950" y="1565"/>
                    </a:cubicBezTo>
                    <a:cubicBezTo>
                      <a:pt x="5942" y="1577"/>
                      <a:pt x="5936" y="1588"/>
                      <a:pt x="5930" y="1600"/>
                    </a:cubicBezTo>
                    <a:cubicBezTo>
                      <a:pt x="5930" y="1600"/>
                      <a:pt x="5928" y="1602"/>
                      <a:pt x="5928" y="1603"/>
                    </a:cubicBezTo>
                    <a:cubicBezTo>
                      <a:pt x="5922" y="1614"/>
                      <a:pt x="5914" y="1625"/>
                      <a:pt x="5908" y="1637"/>
                    </a:cubicBezTo>
                    <a:cubicBezTo>
                      <a:pt x="5899" y="1652"/>
                      <a:pt x="5890" y="1666"/>
                      <a:pt x="5879" y="1683"/>
                    </a:cubicBezTo>
                    <a:cubicBezTo>
                      <a:pt x="5873" y="1693"/>
                      <a:pt x="5865" y="1704"/>
                      <a:pt x="5858" y="1715"/>
                    </a:cubicBezTo>
                    <a:cubicBezTo>
                      <a:pt x="5084" y="1715"/>
                      <a:pt x="3393" y="719"/>
                      <a:pt x="30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60;p37">
                <a:extLst>
                  <a:ext uri="{FF2B5EF4-FFF2-40B4-BE49-F238E27FC236}">
                    <a16:creationId xmlns:a16="http://schemas.microsoft.com/office/drawing/2014/main" id="{078C655F-6F01-4B7C-6206-68030E7B2072}"/>
                  </a:ext>
                </a:extLst>
              </p:cNvPr>
              <p:cNvSpPr/>
              <p:nvPr/>
            </p:nvSpPr>
            <p:spPr>
              <a:xfrm>
                <a:off x="6672556" y="1162253"/>
                <a:ext cx="300095" cy="345618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7372" extrusionOk="0">
                    <a:moveTo>
                      <a:pt x="4529" y="0"/>
                    </a:moveTo>
                    <a:cubicBezTo>
                      <a:pt x="4343" y="0"/>
                      <a:pt x="4138" y="17"/>
                      <a:pt x="3912" y="54"/>
                    </a:cubicBezTo>
                    <a:cubicBezTo>
                      <a:pt x="888" y="547"/>
                      <a:pt x="3886" y="3032"/>
                      <a:pt x="1548" y="3140"/>
                    </a:cubicBezTo>
                    <a:cubicBezTo>
                      <a:pt x="1574" y="2988"/>
                      <a:pt x="1579" y="2818"/>
                      <a:pt x="1556" y="2644"/>
                    </a:cubicBezTo>
                    <a:cubicBezTo>
                      <a:pt x="1507" y="2277"/>
                      <a:pt x="1348" y="1968"/>
                      <a:pt x="1143" y="1786"/>
                    </a:cubicBezTo>
                    <a:cubicBezTo>
                      <a:pt x="1109" y="1755"/>
                      <a:pt x="1074" y="1729"/>
                      <a:pt x="1039" y="1706"/>
                    </a:cubicBezTo>
                    <a:cubicBezTo>
                      <a:pt x="942" y="1647"/>
                      <a:pt x="839" y="1613"/>
                      <a:pt x="734" y="1613"/>
                    </a:cubicBezTo>
                    <a:cubicBezTo>
                      <a:pt x="712" y="1613"/>
                      <a:pt x="690" y="1615"/>
                      <a:pt x="669" y="1618"/>
                    </a:cubicBezTo>
                    <a:cubicBezTo>
                      <a:pt x="262" y="1673"/>
                      <a:pt x="1" y="2218"/>
                      <a:pt x="83" y="2839"/>
                    </a:cubicBezTo>
                    <a:cubicBezTo>
                      <a:pt x="161" y="3427"/>
                      <a:pt x="522" y="3869"/>
                      <a:pt x="904" y="3869"/>
                    </a:cubicBezTo>
                    <a:cubicBezTo>
                      <a:pt x="925" y="3869"/>
                      <a:pt x="947" y="3868"/>
                      <a:pt x="969" y="3865"/>
                    </a:cubicBezTo>
                    <a:cubicBezTo>
                      <a:pt x="979" y="3864"/>
                      <a:pt x="988" y="3862"/>
                      <a:pt x="999" y="3859"/>
                    </a:cubicBezTo>
                    <a:cubicBezTo>
                      <a:pt x="1011" y="3984"/>
                      <a:pt x="1025" y="4116"/>
                      <a:pt x="1040" y="4247"/>
                    </a:cubicBezTo>
                    <a:cubicBezTo>
                      <a:pt x="1076" y="4539"/>
                      <a:pt x="1120" y="4831"/>
                      <a:pt x="1172" y="5058"/>
                    </a:cubicBezTo>
                    <a:cubicBezTo>
                      <a:pt x="1173" y="5065"/>
                      <a:pt x="1175" y="5073"/>
                      <a:pt x="1176" y="5079"/>
                    </a:cubicBezTo>
                    <a:cubicBezTo>
                      <a:pt x="1181" y="5096"/>
                      <a:pt x="1184" y="5113"/>
                      <a:pt x="1189" y="5128"/>
                    </a:cubicBezTo>
                    <a:cubicBezTo>
                      <a:pt x="1190" y="5134"/>
                      <a:pt x="1192" y="5140"/>
                      <a:pt x="1193" y="5145"/>
                    </a:cubicBezTo>
                    <a:cubicBezTo>
                      <a:pt x="1195" y="5151"/>
                      <a:pt x="1196" y="5155"/>
                      <a:pt x="1196" y="5160"/>
                    </a:cubicBezTo>
                    <a:cubicBezTo>
                      <a:pt x="1199" y="5168"/>
                      <a:pt x="1201" y="5174"/>
                      <a:pt x="1202" y="5180"/>
                    </a:cubicBezTo>
                    <a:cubicBezTo>
                      <a:pt x="1204" y="5188"/>
                      <a:pt x="1207" y="5195"/>
                      <a:pt x="1209" y="5203"/>
                    </a:cubicBezTo>
                    <a:cubicBezTo>
                      <a:pt x="1215" y="5224"/>
                      <a:pt x="1222" y="5246"/>
                      <a:pt x="1228" y="5266"/>
                    </a:cubicBezTo>
                    <a:cubicBezTo>
                      <a:pt x="1230" y="5272"/>
                      <a:pt x="1233" y="5278"/>
                      <a:pt x="1235" y="5285"/>
                    </a:cubicBezTo>
                    <a:cubicBezTo>
                      <a:pt x="1242" y="5304"/>
                      <a:pt x="1248" y="5322"/>
                      <a:pt x="1256" y="5337"/>
                    </a:cubicBezTo>
                    <a:cubicBezTo>
                      <a:pt x="1258" y="5343"/>
                      <a:pt x="1259" y="5348"/>
                      <a:pt x="1262" y="5353"/>
                    </a:cubicBezTo>
                    <a:cubicBezTo>
                      <a:pt x="1264" y="5357"/>
                      <a:pt x="1265" y="5360"/>
                      <a:pt x="1267" y="5365"/>
                    </a:cubicBezTo>
                    <a:cubicBezTo>
                      <a:pt x="1274" y="5374"/>
                      <a:pt x="1283" y="5388"/>
                      <a:pt x="1290" y="5397"/>
                    </a:cubicBezTo>
                    <a:cubicBezTo>
                      <a:pt x="2563" y="6749"/>
                      <a:pt x="3600" y="7267"/>
                      <a:pt x="4381" y="7357"/>
                    </a:cubicBezTo>
                    <a:cubicBezTo>
                      <a:pt x="4468" y="7367"/>
                      <a:pt x="4551" y="7372"/>
                      <a:pt x="4632" y="7372"/>
                    </a:cubicBezTo>
                    <a:cubicBezTo>
                      <a:pt x="5464" y="7372"/>
                      <a:pt x="5953" y="6868"/>
                      <a:pt x="6070" y="6475"/>
                    </a:cubicBezTo>
                    <a:cubicBezTo>
                      <a:pt x="6401" y="5272"/>
                      <a:pt x="6254" y="2055"/>
                      <a:pt x="6191" y="946"/>
                    </a:cubicBezTo>
                    <a:cubicBezTo>
                      <a:pt x="6188" y="898"/>
                      <a:pt x="6185" y="853"/>
                      <a:pt x="6182" y="813"/>
                    </a:cubicBezTo>
                    <a:cubicBezTo>
                      <a:pt x="6177" y="800"/>
                      <a:pt x="5834" y="0"/>
                      <a:pt x="452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61;p37">
                <a:extLst>
                  <a:ext uri="{FF2B5EF4-FFF2-40B4-BE49-F238E27FC236}">
                    <a16:creationId xmlns:a16="http://schemas.microsoft.com/office/drawing/2014/main" id="{187897B5-B9E0-5EE7-2012-95FD02FFE50D}"/>
                  </a:ext>
                </a:extLst>
              </p:cNvPr>
              <p:cNvSpPr/>
              <p:nvPr/>
            </p:nvSpPr>
            <p:spPr>
              <a:xfrm>
                <a:off x="6663461" y="2426814"/>
                <a:ext cx="661653" cy="1827339"/>
              </a:xfrm>
              <a:custGeom>
                <a:avLst/>
                <a:gdLst/>
                <a:ahLst/>
                <a:cxnLst/>
                <a:rect l="l" t="t" r="r" b="b"/>
                <a:pathLst>
                  <a:path w="14113" h="38977" extrusionOk="0">
                    <a:moveTo>
                      <a:pt x="7793" y="1"/>
                    </a:moveTo>
                    <a:cubicBezTo>
                      <a:pt x="7662" y="48"/>
                      <a:pt x="7529" y="97"/>
                      <a:pt x="7394" y="145"/>
                    </a:cubicBezTo>
                    <a:cubicBezTo>
                      <a:pt x="7367" y="154"/>
                      <a:pt x="7339" y="163"/>
                      <a:pt x="7312" y="172"/>
                    </a:cubicBezTo>
                    <a:cubicBezTo>
                      <a:pt x="7153" y="227"/>
                      <a:pt x="6992" y="282"/>
                      <a:pt x="6829" y="337"/>
                    </a:cubicBezTo>
                    <a:cubicBezTo>
                      <a:pt x="6809" y="343"/>
                      <a:pt x="6790" y="349"/>
                      <a:pt x="6770" y="356"/>
                    </a:cubicBezTo>
                    <a:cubicBezTo>
                      <a:pt x="6729" y="369"/>
                      <a:pt x="6686" y="383"/>
                      <a:pt x="6644" y="397"/>
                    </a:cubicBezTo>
                    <a:cubicBezTo>
                      <a:pt x="6587" y="415"/>
                      <a:pt x="6530" y="434"/>
                      <a:pt x="6474" y="452"/>
                    </a:cubicBezTo>
                    <a:cubicBezTo>
                      <a:pt x="4765" y="993"/>
                      <a:pt x="2844" y="1438"/>
                      <a:pt x="1176" y="1461"/>
                    </a:cubicBezTo>
                    <a:cubicBezTo>
                      <a:pt x="1175" y="1461"/>
                      <a:pt x="1174" y="1461"/>
                      <a:pt x="1174" y="1461"/>
                    </a:cubicBezTo>
                    <a:cubicBezTo>
                      <a:pt x="1126" y="1461"/>
                      <a:pt x="1089" y="1422"/>
                      <a:pt x="1089" y="1374"/>
                    </a:cubicBezTo>
                    <a:cubicBezTo>
                      <a:pt x="1052" y="1458"/>
                      <a:pt x="1016" y="1543"/>
                      <a:pt x="981" y="1631"/>
                    </a:cubicBezTo>
                    <a:cubicBezTo>
                      <a:pt x="435" y="2971"/>
                      <a:pt x="129" y="4607"/>
                      <a:pt x="62" y="6038"/>
                    </a:cubicBezTo>
                    <a:cubicBezTo>
                      <a:pt x="1" y="7361"/>
                      <a:pt x="143" y="8509"/>
                      <a:pt x="490" y="9095"/>
                    </a:cubicBezTo>
                    <a:cubicBezTo>
                      <a:pt x="1237" y="10356"/>
                      <a:pt x="2736" y="15098"/>
                      <a:pt x="3503" y="17453"/>
                    </a:cubicBezTo>
                    <a:cubicBezTo>
                      <a:pt x="3754" y="18384"/>
                      <a:pt x="4326" y="20391"/>
                      <a:pt x="5028" y="22822"/>
                    </a:cubicBezTo>
                    <a:cubicBezTo>
                      <a:pt x="5690" y="25117"/>
                      <a:pt x="6468" y="27791"/>
                      <a:pt x="7197" y="30292"/>
                    </a:cubicBezTo>
                    <a:cubicBezTo>
                      <a:pt x="8544" y="34909"/>
                      <a:pt x="9729" y="38944"/>
                      <a:pt x="9729" y="38944"/>
                    </a:cubicBezTo>
                    <a:cubicBezTo>
                      <a:pt x="9729" y="38944"/>
                      <a:pt x="9905" y="38955"/>
                      <a:pt x="10186" y="38962"/>
                    </a:cubicBezTo>
                    <a:cubicBezTo>
                      <a:pt x="10412" y="38970"/>
                      <a:pt x="10709" y="38976"/>
                      <a:pt x="11035" y="38976"/>
                    </a:cubicBezTo>
                    <a:cubicBezTo>
                      <a:pt x="11054" y="38976"/>
                      <a:pt x="11074" y="38976"/>
                      <a:pt x="11093" y="38976"/>
                    </a:cubicBezTo>
                    <a:cubicBezTo>
                      <a:pt x="11721" y="38976"/>
                      <a:pt x="12455" y="38952"/>
                      <a:pt x="13042" y="38869"/>
                    </a:cubicBezTo>
                    <a:cubicBezTo>
                      <a:pt x="13620" y="38788"/>
                      <a:pt x="14057" y="38648"/>
                      <a:pt x="14112" y="38414"/>
                    </a:cubicBezTo>
                    <a:cubicBezTo>
                      <a:pt x="13643" y="36426"/>
                      <a:pt x="12149" y="30071"/>
                      <a:pt x="12149" y="30071"/>
                    </a:cubicBezTo>
                    <a:cubicBezTo>
                      <a:pt x="12149" y="30071"/>
                      <a:pt x="12037" y="27725"/>
                      <a:pt x="11654" y="25171"/>
                    </a:cubicBezTo>
                    <a:cubicBezTo>
                      <a:pt x="11599" y="24804"/>
                      <a:pt x="11538" y="24432"/>
                      <a:pt x="11470" y="24062"/>
                    </a:cubicBezTo>
                    <a:cubicBezTo>
                      <a:pt x="11337" y="23325"/>
                      <a:pt x="11114" y="21902"/>
                      <a:pt x="10856" y="20180"/>
                    </a:cubicBezTo>
                    <a:cubicBezTo>
                      <a:pt x="10261" y="16221"/>
                      <a:pt x="9475" y="10688"/>
                      <a:pt x="9143" y="8339"/>
                    </a:cubicBezTo>
                    <a:cubicBezTo>
                      <a:pt x="9044" y="7631"/>
                      <a:pt x="8984" y="7211"/>
                      <a:pt x="8984" y="7211"/>
                    </a:cubicBezTo>
                    <a:cubicBezTo>
                      <a:pt x="8984" y="7211"/>
                      <a:pt x="9276" y="5817"/>
                      <a:pt x="9414" y="4964"/>
                    </a:cubicBezTo>
                    <a:cubicBezTo>
                      <a:pt x="9454" y="4714"/>
                      <a:pt x="9448" y="4462"/>
                      <a:pt x="9399" y="4216"/>
                    </a:cubicBezTo>
                    <a:cubicBezTo>
                      <a:pt x="9071" y="2595"/>
                      <a:pt x="8272" y="901"/>
                      <a:pt x="7903" y="204"/>
                    </a:cubicBezTo>
                    <a:cubicBezTo>
                      <a:pt x="7861" y="122"/>
                      <a:pt x="7822" y="53"/>
                      <a:pt x="77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62;p37">
                <a:extLst>
                  <a:ext uri="{FF2B5EF4-FFF2-40B4-BE49-F238E27FC236}">
                    <a16:creationId xmlns:a16="http://schemas.microsoft.com/office/drawing/2014/main" id="{2FC41FD2-5DFF-F5D4-5ABF-0A0BE896DD97}"/>
                  </a:ext>
                </a:extLst>
              </p:cNvPr>
              <p:cNvSpPr/>
              <p:nvPr/>
            </p:nvSpPr>
            <p:spPr>
              <a:xfrm>
                <a:off x="6663836" y="2621564"/>
                <a:ext cx="516973" cy="1632589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34823" extrusionOk="0">
                    <a:moveTo>
                      <a:pt x="3159" y="1"/>
                    </a:moveTo>
                    <a:cubicBezTo>
                      <a:pt x="2026" y="1274"/>
                      <a:pt x="849" y="1571"/>
                      <a:pt x="63" y="1728"/>
                    </a:cubicBezTo>
                    <a:cubicBezTo>
                      <a:pt x="0" y="3049"/>
                      <a:pt x="135" y="4355"/>
                      <a:pt x="482" y="4941"/>
                    </a:cubicBezTo>
                    <a:cubicBezTo>
                      <a:pt x="1229" y="6202"/>
                      <a:pt x="2728" y="10944"/>
                      <a:pt x="3495" y="13299"/>
                    </a:cubicBezTo>
                    <a:cubicBezTo>
                      <a:pt x="3746" y="14230"/>
                      <a:pt x="4318" y="16237"/>
                      <a:pt x="5020" y="18668"/>
                    </a:cubicBezTo>
                    <a:cubicBezTo>
                      <a:pt x="5682" y="20963"/>
                      <a:pt x="6460" y="23637"/>
                      <a:pt x="7189" y="26138"/>
                    </a:cubicBezTo>
                    <a:cubicBezTo>
                      <a:pt x="8536" y="30755"/>
                      <a:pt x="9721" y="34790"/>
                      <a:pt x="9721" y="34790"/>
                    </a:cubicBezTo>
                    <a:cubicBezTo>
                      <a:pt x="9721" y="34790"/>
                      <a:pt x="9897" y="34801"/>
                      <a:pt x="10178" y="34808"/>
                    </a:cubicBezTo>
                    <a:cubicBezTo>
                      <a:pt x="10404" y="34816"/>
                      <a:pt x="10701" y="34822"/>
                      <a:pt x="11027" y="34822"/>
                    </a:cubicBezTo>
                    <a:cubicBezTo>
                      <a:pt x="10149" y="28643"/>
                      <a:pt x="2257" y="6401"/>
                      <a:pt x="763" y="3320"/>
                    </a:cubicBezTo>
                    <a:cubicBezTo>
                      <a:pt x="2047" y="2479"/>
                      <a:pt x="3419" y="421"/>
                      <a:pt x="3419" y="421"/>
                    </a:cubicBezTo>
                    <a:lnTo>
                      <a:pt x="3159" y="1"/>
                    </a:ln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63;p37">
                <a:extLst>
                  <a:ext uri="{FF2B5EF4-FFF2-40B4-BE49-F238E27FC236}">
                    <a16:creationId xmlns:a16="http://schemas.microsoft.com/office/drawing/2014/main" id="{3CDDDA81-10FB-3260-BC8F-7A80CE7241A9}"/>
                  </a:ext>
                </a:extLst>
              </p:cNvPr>
              <p:cNvSpPr/>
              <p:nvPr/>
            </p:nvSpPr>
            <p:spPr>
              <a:xfrm>
                <a:off x="6702608" y="1247626"/>
                <a:ext cx="39944" cy="8626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840" extrusionOk="0">
                    <a:moveTo>
                      <a:pt x="113" y="1"/>
                    </a:moveTo>
                    <a:cubicBezTo>
                      <a:pt x="94" y="1"/>
                      <a:pt x="75" y="2"/>
                      <a:pt x="57" y="5"/>
                    </a:cubicBezTo>
                    <a:cubicBezTo>
                      <a:pt x="45" y="6"/>
                      <a:pt x="32" y="8"/>
                      <a:pt x="20" y="11"/>
                    </a:cubicBezTo>
                    <a:cubicBezTo>
                      <a:pt x="8" y="14"/>
                      <a:pt x="0" y="26"/>
                      <a:pt x="2" y="38"/>
                    </a:cubicBezTo>
                    <a:cubicBezTo>
                      <a:pt x="5" y="50"/>
                      <a:pt x="14" y="57"/>
                      <a:pt x="25" y="57"/>
                    </a:cubicBezTo>
                    <a:cubicBezTo>
                      <a:pt x="27" y="57"/>
                      <a:pt x="29" y="57"/>
                      <a:pt x="31" y="57"/>
                    </a:cubicBezTo>
                    <a:cubicBezTo>
                      <a:pt x="42" y="53"/>
                      <a:pt x="52" y="52"/>
                      <a:pt x="63" y="50"/>
                    </a:cubicBezTo>
                    <a:cubicBezTo>
                      <a:pt x="79" y="48"/>
                      <a:pt x="95" y="47"/>
                      <a:pt x="111" y="47"/>
                    </a:cubicBezTo>
                    <a:cubicBezTo>
                      <a:pt x="217" y="47"/>
                      <a:pt x="324" y="91"/>
                      <a:pt x="421" y="179"/>
                    </a:cubicBezTo>
                    <a:cubicBezTo>
                      <a:pt x="587" y="326"/>
                      <a:pt x="704" y="569"/>
                      <a:pt x="740" y="845"/>
                    </a:cubicBezTo>
                    <a:cubicBezTo>
                      <a:pt x="803" y="1315"/>
                      <a:pt x="617" y="1729"/>
                      <a:pt x="317" y="1787"/>
                    </a:cubicBezTo>
                    <a:cubicBezTo>
                      <a:pt x="309" y="1789"/>
                      <a:pt x="302" y="1790"/>
                      <a:pt x="294" y="1790"/>
                    </a:cubicBezTo>
                    <a:cubicBezTo>
                      <a:pt x="288" y="1792"/>
                      <a:pt x="280" y="1792"/>
                      <a:pt x="273" y="1793"/>
                    </a:cubicBezTo>
                    <a:cubicBezTo>
                      <a:pt x="260" y="1793"/>
                      <a:pt x="250" y="1806"/>
                      <a:pt x="251" y="1818"/>
                    </a:cubicBezTo>
                    <a:cubicBezTo>
                      <a:pt x="253" y="1830"/>
                      <a:pt x="262" y="1839"/>
                      <a:pt x="274" y="1839"/>
                    </a:cubicBezTo>
                    <a:lnTo>
                      <a:pt x="276" y="1839"/>
                    </a:lnTo>
                    <a:cubicBezTo>
                      <a:pt x="285" y="1839"/>
                      <a:pt x="292" y="1838"/>
                      <a:pt x="302" y="1836"/>
                    </a:cubicBezTo>
                    <a:cubicBezTo>
                      <a:pt x="309" y="1836"/>
                      <a:pt x="317" y="1835"/>
                      <a:pt x="326" y="1833"/>
                    </a:cubicBezTo>
                    <a:cubicBezTo>
                      <a:pt x="650" y="1769"/>
                      <a:pt x="852" y="1333"/>
                      <a:pt x="788" y="839"/>
                    </a:cubicBezTo>
                    <a:cubicBezTo>
                      <a:pt x="750" y="552"/>
                      <a:pt x="627" y="298"/>
                      <a:pt x="451" y="144"/>
                    </a:cubicBezTo>
                    <a:cubicBezTo>
                      <a:pt x="346" y="50"/>
                      <a:pt x="229" y="1"/>
                      <a:pt x="1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64;p37">
                <a:extLst>
                  <a:ext uri="{FF2B5EF4-FFF2-40B4-BE49-F238E27FC236}">
                    <a16:creationId xmlns:a16="http://schemas.microsoft.com/office/drawing/2014/main" id="{3714C359-4E63-8669-EE08-3DC3446B3285}"/>
                  </a:ext>
                </a:extLst>
              </p:cNvPr>
              <p:cNvSpPr/>
              <p:nvPr/>
            </p:nvSpPr>
            <p:spPr>
              <a:xfrm>
                <a:off x="6697732" y="1285366"/>
                <a:ext cx="42569" cy="1415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302" extrusionOk="0">
                    <a:moveTo>
                      <a:pt x="625" y="0"/>
                    </a:moveTo>
                    <a:cubicBezTo>
                      <a:pt x="578" y="0"/>
                      <a:pt x="532" y="20"/>
                      <a:pt x="490" y="59"/>
                    </a:cubicBezTo>
                    <a:cubicBezTo>
                      <a:pt x="453" y="91"/>
                      <a:pt x="422" y="120"/>
                      <a:pt x="395" y="146"/>
                    </a:cubicBezTo>
                    <a:cubicBezTo>
                      <a:pt x="324" y="215"/>
                      <a:pt x="282" y="256"/>
                      <a:pt x="218" y="256"/>
                    </a:cubicBezTo>
                    <a:cubicBezTo>
                      <a:pt x="174" y="256"/>
                      <a:pt x="119" y="237"/>
                      <a:pt x="37" y="193"/>
                    </a:cubicBezTo>
                    <a:cubicBezTo>
                      <a:pt x="34" y="191"/>
                      <a:pt x="30" y="191"/>
                      <a:pt x="27" y="191"/>
                    </a:cubicBezTo>
                    <a:cubicBezTo>
                      <a:pt x="19" y="191"/>
                      <a:pt x="11" y="195"/>
                      <a:pt x="7" y="203"/>
                    </a:cubicBezTo>
                    <a:cubicBezTo>
                      <a:pt x="0" y="215"/>
                      <a:pt x="5" y="228"/>
                      <a:pt x="16" y="235"/>
                    </a:cubicBezTo>
                    <a:cubicBezTo>
                      <a:pt x="106" y="282"/>
                      <a:pt x="169" y="302"/>
                      <a:pt x="221" y="302"/>
                    </a:cubicBezTo>
                    <a:cubicBezTo>
                      <a:pt x="300" y="302"/>
                      <a:pt x="352" y="253"/>
                      <a:pt x="428" y="180"/>
                    </a:cubicBezTo>
                    <a:cubicBezTo>
                      <a:pt x="454" y="154"/>
                      <a:pt x="484" y="125"/>
                      <a:pt x="520" y="94"/>
                    </a:cubicBezTo>
                    <a:cubicBezTo>
                      <a:pt x="555" y="63"/>
                      <a:pt x="590" y="47"/>
                      <a:pt x="626" y="47"/>
                    </a:cubicBezTo>
                    <a:cubicBezTo>
                      <a:pt x="635" y="47"/>
                      <a:pt x="643" y="48"/>
                      <a:pt x="652" y="50"/>
                    </a:cubicBezTo>
                    <a:cubicBezTo>
                      <a:pt x="769" y="73"/>
                      <a:pt x="858" y="248"/>
                      <a:pt x="860" y="251"/>
                    </a:cubicBezTo>
                    <a:cubicBezTo>
                      <a:pt x="863" y="259"/>
                      <a:pt x="870" y="263"/>
                      <a:pt x="879" y="263"/>
                    </a:cubicBezTo>
                    <a:cubicBezTo>
                      <a:pt x="883" y="263"/>
                      <a:pt x="886" y="262"/>
                      <a:pt x="890" y="261"/>
                    </a:cubicBezTo>
                    <a:cubicBezTo>
                      <a:pt x="901" y="256"/>
                      <a:pt x="907" y="242"/>
                      <a:pt x="901" y="230"/>
                    </a:cubicBezTo>
                    <a:cubicBezTo>
                      <a:pt x="896" y="222"/>
                      <a:pt x="802" y="31"/>
                      <a:pt x="661" y="4"/>
                    </a:cubicBezTo>
                    <a:cubicBezTo>
                      <a:pt x="649" y="1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65;p37">
                <a:extLst>
                  <a:ext uri="{FF2B5EF4-FFF2-40B4-BE49-F238E27FC236}">
                    <a16:creationId xmlns:a16="http://schemas.microsoft.com/office/drawing/2014/main" id="{68F6E980-8179-7FA1-FA29-35171577F0E3}"/>
                  </a:ext>
                </a:extLst>
              </p:cNvPr>
              <p:cNvSpPr/>
              <p:nvPr/>
            </p:nvSpPr>
            <p:spPr>
              <a:xfrm>
                <a:off x="6611703" y="1021418"/>
                <a:ext cx="318801" cy="399251"/>
              </a:xfrm>
              <a:custGeom>
                <a:avLst/>
                <a:gdLst/>
                <a:ahLst/>
                <a:cxnLst/>
                <a:rect l="l" t="t" r="r" b="b"/>
                <a:pathLst>
                  <a:path w="6800" h="8516" extrusionOk="0">
                    <a:moveTo>
                      <a:pt x="4139" y="0"/>
                    </a:moveTo>
                    <a:cubicBezTo>
                      <a:pt x="3172" y="0"/>
                      <a:pt x="2134" y="325"/>
                      <a:pt x="1351" y="1137"/>
                    </a:cubicBezTo>
                    <a:cubicBezTo>
                      <a:pt x="1209" y="1284"/>
                      <a:pt x="1074" y="1446"/>
                      <a:pt x="952" y="1625"/>
                    </a:cubicBezTo>
                    <a:cubicBezTo>
                      <a:pt x="759" y="1905"/>
                      <a:pt x="591" y="2226"/>
                      <a:pt x="456" y="2590"/>
                    </a:cubicBezTo>
                    <a:cubicBezTo>
                      <a:pt x="227" y="3214"/>
                      <a:pt x="100" y="3813"/>
                      <a:pt x="71" y="4363"/>
                    </a:cubicBezTo>
                    <a:cubicBezTo>
                      <a:pt x="1" y="5744"/>
                      <a:pt x="559" y="6825"/>
                      <a:pt x="1735" y="7251"/>
                    </a:cubicBezTo>
                    <a:cubicBezTo>
                      <a:pt x="1360" y="8078"/>
                      <a:pt x="1945" y="8516"/>
                      <a:pt x="2337" y="8516"/>
                    </a:cubicBezTo>
                    <a:cubicBezTo>
                      <a:pt x="2341" y="8516"/>
                      <a:pt x="2346" y="8516"/>
                      <a:pt x="2351" y="8516"/>
                    </a:cubicBezTo>
                    <a:cubicBezTo>
                      <a:pt x="2352" y="8494"/>
                      <a:pt x="2352" y="8474"/>
                      <a:pt x="2352" y="8453"/>
                    </a:cubicBezTo>
                    <a:cubicBezTo>
                      <a:pt x="2352" y="8436"/>
                      <a:pt x="2352" y="8418"/>
                      <a:pt x="2354" y="8401"/>
                    </a:cubicBezTo>
                    <a:cubicBezTo>
                      <a:pt x="2354" y="8384"/>
                      <a:pt x="2354" y="8366"/>
                      <a:pt x="2354" y="8349"/>
                    </a:cubicBezTo>
                    <a:cubicBezTo>
                      <a:pt x="2355" y="8314"/>
                      <a:pt x="2355" y="8280"/>
                      <a:pt x="2355" y="8245"/>
                    </a:cubicBezTo>
                    <a:cubicBezTo>
                      <a:pt x="2357" y="8228"/>
                      <a:pt x="2357" y="8211"/>
                      <a:pt x="2357" y="8195"/>
                    </a:cubicBezTo>
                    <a:cubicBezTo>
                      <a:pt x="2357" y="8159"/>
                      <a:pt x="2357" y="8126"/>
                      <a:pt x="2357" y="8092"/>
                    </a:cubicBezTo>
                    <a:cubicBezTo>
                      <a:pt x="2358" y="7958"/>
                      <a:pt x="2358" y="7828"/>
                      <a:pt x="2357" y="7705"/>
                    </a:cubicBezTo>
                    <a:lnTo>
                      <a:pt x="2357" y="7704"/>
                    </a:lnTo>
                    <a:cubicBezTo>
                      <a:pt x="2355" y="7658"/>
                      <a:pt x="2355" y="7614"/>
                      <a:pt x="2354" y="7571"/>
                    </a:cubicBezTo>
                    <a:cubicBezTo>
                      <a:pt x="2354" y="7556"/>
                      <a:pt x="2352" y="7540"/>
                      <a:pt x="2352" y="7525"/>
                    </a:cubicBezTo>
                    <a:cubicBezTo>
                      <a:pt x="2352" y="7497"/>
                      <a:pt x="2351" y="7471"/>
                      <a:pt x="2349" y="7445"/>
                    </a:cubicBezTo>
                    <a:cubicBezTo>
                      <a:pt x="2348" y="7377"/>
                      <a:pt x="2343" y="7311"/>
                      <a:pt x="2340" y="7251"/>
                    </a:cubicBezTo>
                    <a:cubicBezTo>
                      <a:pt x="2323" y="7120"/>
                      <a:pt x="2309" y="6988"/>
                      <a:pt x="2297" y="6863"/>
                    </a:cubicBezTo>
                    <a:cubicBezTo>
                      <a:pt x="2288" y="6866"/>
                      <a:pt x="2277" y="6868"/>
                      <a:pt x="2268" y="6869"/>
                    </a:cubicBezTo>
                    <a:cubicBezTo>
                      <a:pt x="2246" y="6872"/>
                      <a:pt x="2225" y="6873"/>
                      <a:pt x="2203" y="6873"/>
                    </a:cubicBezTo>
                    <a:cubicBezTo>
                      <a:pt x="1820" y="6873"/>
                      <a:pt x="1459" y="6431"/>
                      <a:pt x="1381" y="5843"/>
                    </a:cubicBezTo>
                    <a:cubicBezTo>
                      <a:pt x="1299" y="5224"/>
                      <a:pt x="1562" y="4677"/>
                      <a:pt x="1968" y="4622"/>
                    </a:cubicBezTo>
                    <a:cubicBezTo>
                      <a:pt x="1990" y="4619"/>
                      <a:pt x="2011" y="4618"/>
                      <a:pt x="2032" y="4618"/>
                    </a:cubicBezTo>
                    <a:cubicBezTo>
                      <a:pt x="2177" y="4618"/>
                      <a:pt x="2318" y="4680"/>
                      <a:pt x="2442" y="4790"/>
                    </a:cubicBezTo>
                    <a:cubicBezTo>
                      <a:pt x="2647" y="4972"/>
                      <a:pt x="2805" y="5281"/>
                      <a:pt x="2854" y="5648"/>
                    </a:cubicBezTo>
                    <a:cubicBezTo>
                      <a:pt x="2877" y="5822"/>
                      <a:pt x="2874" y="5992"/>
                      <a:pt x="2846" y="6144"/>
                    </a:cubicBezTo>
                    <a:cubicBezTo>
                      <a:pt x="4075" y="5796"/>
                      <a:pt x="3112" y="4571"/>
                      <a:pt x="3204" y="4016"/>
                    </a:cubicBezTo>
                    <a:cubicBezTo>
                      <a:pt x="3714" y="1825"/>
                      <a:pt x="4918" y="1234"/>
                      <a:pt x="5795" y="1111"/>
                    </a:cubicBezTo>
                    <a:cubicBezTo>
                      <a:pt x="5890" y="1098"/>
                      <a:pt x="5984" y="1091"/>
                      <a:pt x="6078" y="1091"/>
                    </a:cubicBezTo>
                    <a:cubicBezTo>
                      <a:pt x="6178" y="1091"/>
                      <a:pt x="6276" y="1099"/>
                      <a:pt x="6373" y="1113"/>
                    </a:cubicBezTo>
                    <a:cubicBezTo>
                      <a:pt x="6520" y="1134"/>
                      <a:pt x="6664" y="1173"/>
                      <a:pt x="6800" y="1225"/>
                    </a:cubicBezTo>
                    <a:cubicBezTo>
                      <a:pt x="6458" y="515"/>
                      <a:pt x="5355" y="0"/>
                      <a:pt x="4139" y="0"/>
                    </a:cubicBezTo>
                    <a:close/>
                  </a:path>
                </a:pathLst>
              </a:custGeom>
              <a:solidFill>
                <a:srgbClr val="9955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6;p37">
                <a:extLst>
                  <a:ext uri="{FF2B5EF4-FFF2-40B4-BE49-F238E27FC236}">
                    <a16:creationId xmlns:a16="http://schemas.microsoft.com/office/drawing/2014/main" id="{E73CB6A2-964F-06ED-F303-F8E5D4E7382F}"/>
                  </a:ext>
                </a:extLst>
              </p:cNvPr>
              <p:cNvSpPr/>
              <p:nvPr/>
            </p:nvSpPr>
            <p:spPr>
              <a:xfrm>
                <a:off x="6668712" y="1494368"/>
                <a:ext cx="152368" cy="141257"/>
              </a:xfrm>
              <a:custGeom>
                <a:avLst/>
                <a:gdLst/>
                <a:ahLst/>
                <a:cxnLst/>
                <a:rect l="l" t="t" r="r" b="b"/>
                <a:pathLst>
                  <a:path w="3250" h="3013" extrusionOk="0">
                    <a:moveTo>
                      <a:pt x="519" y="1"/>
                    </a:moveTo>
                    <a:cubicBezTo>
                      <a:pt x="519" y="1"/>
                      <a:pt x="277" y="596"/>
                      <a:pt x="0" y="1299"/>
                    </a:cubicBezTo>
                    <a:cubicBezTo>
                      <a:pt x="373" y="2017"/>
                      <a:pt x="2066" y="3013"/>
                      <a:pt x="2839" y="3013"/>
                    </a:cubicBezTo>
                    <a:cubicBezTo>
                      <a:pt x="3107" y="2605"/>
                      <a:pt x="3199" y="2202"/>
                      <a:pt x="3228" y="1930"/>
                    </a:cubicBezTo>
                    <a:cubicBezTo>
                      <a:pt x="3249" y="1718"/>
                      <a:pt x="3234" y="1583"/>
                      <a:pt x="3234" y="1583"/>
                    </a:cubicBezTo>
                    <a:cubicBezTo>
                      <a:pt x="2576" y="1502"/>
                      <a:pt x="2060" y="1307"/>
                      <a:pt x="1662" y="1079"/>
                    </a:cubicBezTo>
                    <a:cubicBezTo>
                      <a:pt x="1408" y="935"/>
                      <a:pt x="1203" y="778"/>
                      <a:pt x="1040" y="629"/>
                    </a:cubicBezTo>
                    <a:cubicBezTo>
                      <a:pt x="671" y="293"/>
                      <a:pt x="519" y="1"/>
                      <a:pt x="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67;p37">
                <a:extLst>
                  <a:ext uri="{FF2B5EF4-FFF2-40B4-BE49-F238E27FC236}">
                    <a16:creationId xmlns:a16="http://schemas.microsoft.com/office/drawing/2014/main" id="{FC873A77-4E0E-61D7-6CAA-72BE77B20A53}"/>
                  </a:ext>
                </a:extLst>
              </p:cNvPr>
              <p:cNvSpPr/>
              <p:nvPr/>
            </p:nvSpPr>
            <p:spPr>
              <a:xfrm>
                <a:off x="6856945" y="1515043"/>
                <a:ext cx="99578" cy="105767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2256" extrusionOk="0">
                    <a:moveTo>
                      <a:pt x="1306" y="0"/>
                    </a:moveTo>
                    <a:cubicBezTo>
                      <a:pt x="1306" y="0"/>
                      <a:pt x="1134" y="291"/>
                      <a:pt x="820" y="586"/>
                    </a:cubicBezTo>
                    <a:cubicBezTo>
                      <a:pt x="755" y="645"/>
                      <a:pt x="687" y="705"/>
                      <a:pt x="610" y="763"/>
                    </a:cubicBezTo>
                    <a:cubicBezTo>
                      <a:pt x="436" y="896"/>
                      <a:pt x="232" y="1018"/>
                      <a:pt x="0" y="1101"/>
                    </a:cubicBezTo>
                    <a:cubicBezTo>
                      <a:pt x="44" y="1203"/>
                      <a:pt x="92" y="1303"/>
                      <a:pt x="142" y="1398"/>
                    </a:cubicBezTo>
                    <a:cubicBezTo>
                      <a:pt x="399" y="1885"/>
                      <a:pt x="697" y="2255"/>
                      <a:pt x="697" y="2255"/>
                    </a:cubicBezTo>
                    <a:cubicBezTo>
                      <a:pt x="697" y="2255"/>
                      <a:pt x="1725" y="1820"/>
                      <a:pt x="2085" y="965"/>
                    </a:cubicBezTo>
                    <a:cubicBezTo>
                      <a:pt x="2099" y="933"/>
                      <a:pt x="2111" y="901"/>
                      <a:pt x="2124" y="867"/>
                    </a:cubicBezTo>
                    <a:cubicBezTo>
                      <a:pt x="1769" y="451"/>
                      <a:pt x="1306" y="0"/>
                      <a:pt x="1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68;p37">
                <a:extLst>
                  <a:ext uri="{FF2B5EF4-FFF2-40B4-BE49-F238E27FC236}">
                    <a16:creationId xmlns:a16="http://schemas.microsoft.com/office/drawing/2014/main" id="{0C93CD0E-C7DE-DEB1-2D40-7AEF73F74320}"/>
                  </a:ext>
                </a:extLst>
              </p:cNvPr>
              <p:cNvSpPr/>
              <p:nvPr/>
            </p:nvSpPr>
            <p:spPr>
              <a:xfrm>
                <a:off x="6717423" y="1361363"/>
                <a:ext cx="177966" cy="364793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7781" extrusionOk="0">
                    <a:moveTo>
                      <a:pt x="85" y="0"/>
                    </a:moveTo>
                    <a:cubicBezTo>
                      <a:pt x="106" y="321"/>
                      <a:pt x="106" y="783"/>
                      <a:pt x="96" y="1265"/>
                    </a:cubicBezTo>
                    <a:cubicBezTo>
                      <a:pt x="94" y="1349"/>
                      <a:pt x="93" y="1434"/>
                      <a:pt x="90" y="1520"/>
                    </a:cubicBezTo>
                    <a:cubicBezTo>
                      <a:pt x="76" y="2008"/>
                      <a:pt x="54" y="2494"/>
                      <a:pt x="34" y="2858"/>
                    </a:cubicBezTo>
                    <a:cubicBezTo>
                      <a:pt x="16" y="3223"/>
                      <a:pt x="1" y="3466"/>
                      <a:pt x="1" y="3466"/>
                    </a:cubicBezTo>
                    <a:cubicBezTo>
                      <a:pt x="164" y="3615"/>
                      <a:pt x="369" y="3772"/>
                      <a:pt x="622" y="3916"/>
                    </a:cubicBezTo>
                    <a:cubicBezTo>
                      <a:pt x="1021" y="4144"/>
                      <a:pt x="1537" y="4339"/>
                      <a:pt x="2193" y="4420"/>
                    </a:cubicBezTo>
                    <a:cubicBezTo>
                      <a:pt x="2313" y="4506"/>
                      <a:pt x="2444" y="4650"/>
                      <a:pt x="2551" y="4778"/>
                    </a:cubicBezTo>
                    <a:cubicBezTo>
                      <a:pt x="2679" y="4934"/>
                      <a:pt x="2776" y="5070"/>
                      <a:pt x="2776" y="5070"/>
                    </a:cubicBezTo>
                    <a:lnTo>
                      <a:pt x="2507" y="5416"/>
                    </a:lnTo>
                    <a:cubicBezTo>
                      <a:pt x="2742" y="5776"/>
                      <a:pt x="3516" y="7032"/>
                      <a:pt x="3633" y="7781"/>
                    </a:cubicBezTo>
                    <a:cubicBezTo>
                      <a:pt x="3650" y="7132"/>
                      <a:pt x="3575" y="6081"/>
                      <a:pt x="3575" y="6081"/>
                    </a:cubicBezTo>
                    <a:cubicBezTo>
                      <a:pt x="3575" y="6081"/>
                      <a:pt x="3374" y="5903"/>
                      <a:pt x="3045" y="5608"/>
                    </a:cubicBezTo>
                    <a:cubicBezTo>
                      <a:pt x="3014" y="5354"/>
                      <a:pt x="2996" y="4971"/>
                      <a:pt x="2987" y="4698"/>
                    </a:cubicBezTo>
                    <a:cubicBezTo>
                      <a:pt x="2979" y="4512"/>
                      <a:pt x="2976" y="4379"/>
                      <a:pt x="2976" y="4379"/>
                    </a:cubicBezTo>
                    <a:cubicBezTo>
                      <a:pt x="3208" y="4296"/>
                      <a:pt x="3412" y="4174"/>
                      <a:pt x="3586" y="4041"/>
                    </a:cubicBezTo>
                    <a:cubicBezTo>
                      <a:pt x="3663" y="3983"/>
                      <a:pt x="3731" y="3923"/>
                      <a:pt x="3796" y="3864"/>
                    </a:cubicBezTo>
                    <a:cubicBezTo>
                      <a:pt x="3710" y="3829"/>
                      <a:pt x="3615" y="3784"/>
                      <a:pt x="3517" y="3728"/>
                    </a:cubicBezTo>
                    <a:cubicBezTo>
                      <a:pt x="3487" y="3595"/>
                      <a:pt x="3464" y="3442"/>
                      <a:pt x="3444" y="3283"/>
                    </a:cubicBezTo>
                    <a:cubicBezTo>
                      <a:pt x="3439" y="3249"/>
                      <a:pt x="3436" y="3215"/>
                      <a:pt x="3432" y="3183"/>
                    </a:cubicBezTo>
                    <a:cubicBezTo>
                      <a:pt x="3430" y="3159"/>
                      <a:pt x="3427" y="3134"/>
                      <a:pt x="3424" y="3110"/>
                    </a:cubicBezTo>
                    <a:cubicBezTo>
                      <a:pt x="2643" y="3020"/>
                      <a:pt x="1603" y="2500"/>
                      <a:pt x="330" y="1147"/>
                    </a:cubicBezTo>
                    <a:cubicBezTo>
                      <a:pt x="323" y="1139"/>
                      <a:pt x="319" y="1133"/>
                      <a:pt x="314" y="1126"/>
                    </a:cubicBezTo>
                    <a:cubicBezTo>
                      <a:pt x="279" y="1051"/>
                      <a:pt x="245" y="942"/>
                      <a:pt x="215" y="812"/>
                    </a:cubicBezTo>
                    <a:cubicBezTo>
                      <a:pt x="163" y="586"/>
                      <a:pt x="120" y="292"/>
                      <a:pt x="85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69;p37">
                <a:extLst>
                  <a:ext uri="{FF2B5EF4-FFF2-40B4-BE49-F238E27FC236}">
                    <a16:creationId xmlns:a16="http://schemas.microsoft.com/office/drawing/2014/main" id="{CC37D1AD-3D3F-1D64-0CEA-B60079AA2F2C}"/>
                  </a:ext>
                </a:extLst>
              </p:cNvPr>
              <p:cNvSpPr/>
              <p:nvPr/>
            </p:nvSpPr>
            <p:spPr>
              <a:xfrm>
                <a:off x="6878276" y="1510261"/>
                <a:ext cx="39897" cy="322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88" extrusionOk="0">
                    <a:moveTo>
                      <a:pt x="203" y="0"/>
                    </a:moveTo>
                    <a:cubicBezTo>
                      <a:pt x="141" y="0"/>
                      <a:pt x="74" y="2"/>
                      <a:pt x="1" y="6"/>
                    </a:cubicBezTo>
                    <a:lnTo>
                      <a:pt x="1" y="7"/>
                    </a:lnTo>
                    <a:cubicBezTo>
                      <a:pt x="22" y="202"/>
                      <a:pt x="50" y="390"/>
                      <a:pt x="86" y="552"/>
                    </a:cubicBezTo>
                    <a:cubicBezTo>
                      <a:pt x="184" y="608"/>
                      <a:pt x="279" y="653"/>
                      <a:pt x="365" y="688"/>
                    </a:cubicBezTo>
                    <a:cubicBezTo>
                      <a:pt x="679" y="391"/>
                      <a:pt x="851" y="102"/>
                      <a:pt x="851" y="102"/>
                    </a:cubicBezTo>
                    <a:cubicBezTo>
                      <a:pt x="851" y="102"/>
                      <a:pt x="683" y="0"/>
                      <a:pt x="203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670;p37">
                <a:extLst>
                  <a:ext uri="{FF2B5EF4-FFF2-40B4-BE49-F238E27FC236}">
                    <a16:creationId xmlns:a16="http://schemas.microsoft.com/office/drawing/2014/main" id="{C8415A44-C15D-10D8-9E58-7EC0A3F3B8BF}"/>
                  </a:ext>
                </a:extLst>
              </p:cNvPr>
              <p:cNvSpPr/>
              <p:nvPr/>
            </p:nvSpPr>
            <p:spPr>
              <a:xfrm>
                <a:off x="6692997" y="1494228"/>
                <a:ext cx="26114" cy="29677"/>
              </a:xfrm>
              <a:custGeom>
                <a:avLst/>
                <a:gdLst/>
                <a:ahLst/>
                <a:cxnLst/>
                <a:rect l="l" t="t" r="r" b="b"/>
                <a:pathLst>
                  <a:path w="557" h="633" extrusionOk="0">
                    <a:moveTo>
                      <a:pt x="142" y="0"/>
                    </a:moveTo>
                    <a:cubicBezTo>
                      <a:pt x="52" y="0"/>
                      <a:pt x="1" y="4"/>
                      <a:pt x="1" y="4"/>
                    </a:cubicBezTo>
                    <a:cubicBezTo>
                      <a:pt x="1" y="4"/>
                      <a:pt x="153" y="296"/>
                      <a:pt x="522" y="632"/>
                    </a:cubicBezTo>
                    <a:cubicBezTo>
                      <a:pt x="522" y="632"/>
                      <a:pt x="537" y="389"/>
                      <a:pt x="557" y="24"/>
                    </a:cubicBezTo>
                    <a:cubicBezTo>
                      <a:pt x="385" y="5"/>
                      <a:pt x="241" y="0"/>
                      <a:pt x="142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671;p37">
                <a:extLst>
                  <a:ext uri="{FF2B5EF4-FFF2-40B4-BE49-F238E27FC236}">
                    <a16:creationId xmlns:a16="http://schemas.microsoft.com/office/drawing/2014/main" id="{A8C9B547-7C64-279A-4BF9-6A1512F23212}"/>
                  </a:ext>
                </a:extLst>
              </p:cNvPr>
              <p:cNvSpPr/>
              <p:nvPr/>
            </p:nvSpPr>
            <p:spPr>
              <a:xfrm>
                <a:off x="6395340" y="2175290"/>
                <a:ext cx="349790" cy="417442"/>
              </a:xfrm>
              <a:custGeom>
                <a:avLst/>
                <a:gdLst/>
                <a:ahLst/>
                <a:cxnLst/>
                <a:rect l="l" t="t" r="r" b="b"/>
                <a:pathLst>
                  <a:path w="7461" h="8904" extrusionOk="0">
                    <a:moveTo>
                      <a:pt x="872" y="0"/>
                    </a:moveTo>
                    <a:cubicBezTo>
                      <a:pt x="367" y="0"/>
                      <a:pt x="5" y="122"/>
                      <a:pt x="5" y="122"/>
                    </a:cubicBezTo>
                    <a:cubicBezTo>
                      <a:pt x="5" y="122"/>
                      <a:pt x="0" y="1273"/>
                      <a:pt x="208" y="1687"/>
                    </a:cubicBezTo>
                    <a:cubicBezTo>
                      <a:pt x="1731" y="4433"/>
                      <a:pt x="6209" y="8904"/>
                      <a:pt x="6209" y="8904"/>
                    </a:cubicBezTo>
                    <a:lnTo>
                      <a:pt x="7461" y="7847"/>
                    </a:lnTo>
                    <a:cubicBezTo>
                      <a:pt x="7233" y="7546"/>
                      <a:pt x="7021" y="7262"/>
                      <a:pt x="6823" y="6993"/>
                    </a:cubicBezTo>
                    <a:cubicBezTo>
                      <a:pt x="6797" y="6957"/>
                      <a:pt x="6771" y="6921"/>
                      <a:pt x="6745" y="6886"/>
                    </a:cubicBezTo>
                    <a:cubicBezTo>
                      <a:pt x="4443" y="3732"/>
                      <a:pt x="4163" y="2686"/>
                      <a:pt x="3206" y="1298"/>
                    </a:cubicBezTo>
                    <a:cubicBezTo>
                      <a:pt x="2992" y="986"/>
                      <a:pt x="2763" y="744"/>
                      <a:pt x="2529" y="556"/>
                    </a:cubicBezTo>
                    <a:cubicBezTo>
                      <a:pt x="1975" y="113"/>
                      <a:pt x="1358" y="0"/>
                      <a:pt x="872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672;p37">
                <a:extLst>
                  <a:ext uri="{FF2B5EF4-FFF2-40B4-BE49-F238E27FC236}">
                    <a16:creationId xmlns:a16="http://schemas.microsoft.com/office/drawing/2014/main" id="{39F9D272-F17A-D6C2-F6A4-A8B36E550749}"/>
                  </a:ext>
                </a:extLst>
              </p:cNvPr>
              <p:cNvSpPr/>
              <p:nvPr/>
            </p:nvSpPr>
            <p:spPr>
              <a:xfrm>
                <a:off x="6395527" y="2020437"/>
                <a:ext cx="145195" cy="180966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860" extrusionOk="0">
                    <a:moveTo>
                      <a:pt x="1705" y="1"/>
                    </a:moveTo>
                    <a:cubicBezTo>
                      <a:pt x="1534" y="1"/>
                      <a:pt x="1041" y="288"/>
                      <a:pt x="279" y="288"/>
                    </a:cubicBezTo>
                    <a:cubicBezTo>
                      <a:pt x="230" y="288"/>
                      <a:pt x="181" y="287"/>
                      <a:pt x="131" y="285"/>
                    </a:cubicBezTo>
                    <a:cubicBezTo>
                      <a:pt x="117" y="566"/>
                      <a:pt x="112" y="873"/>
                      <a:pt x="112" y="1180"/>
                    </a:cubicBezTo>
                    <a:cubicBezTo>
                      <a:pt x="114" y="2251"/>
                      <a:pt x="1" y="3425"/>
                      <a:pt x="1" y="3425"/>
                    </a:cubicBezTo>
                    <a:cubicBezTo>
                      <a:pt x="1" y="3425"/>
                      <a:pt x="363" y="3303"/>
                      <a:pt x="868" y="3303"/>
                    </a:cubicBezTo>
                    <a:cubicBezTo>
                      <a:pt x="1354" y="3303"/>
                      <a:pt x="1971" y="3416"/>
                      <a:pt x="2525" y="3859"/>
                    </a:cubicBezTo>
                    <a:cubicBezTo>
                      <a:pt x="2526" y="3136"/>
                      <a:pt x="2765" y="1833"/>
                      <a:pt x="2968" y="855"/>
                    </a:cubicBezTo>
                    <a:cubicBezTo>
                      <a:pt x="2976" y="818"/>
                      <a:pt x="2984" y="783"/>
                      <a:pt x="2991" y="746"/>
                    </a:cubicBezTo>
                    <a:cubicBezTo>
                      <a:pt x="3028" y="570"/>
                      <a:pt x="3065" y="405"/>
                      <a:pt x="3097" y="259"/>
                    </a:cubicBezTo>
                    <a:lnTo>
                      <a:pt x="3097" y="259"/>
                    </a:lnTo>
                    <a:cubicBezTo>
                      <a:pt x="3065" y="266"/>
                      <a:pt x="3031" y="275"/>
                      <a:pt x="2997" y="285"/>
                    </a:cubicBezTo>
                    <a:cubicBezTo>
                      <a:pt x="2824" y="334"/>
                      <a:pt x="2659" y="375"/>
                      <a:pt x="2505" y="410"/>
                    </a:cubicBezTo>
                    <a:cubicBezTo>
                      <a:pt x="2087" y="502"/>
                      <a:pt x="1746" y="542"/>
                      <a:pt x="1511" y="542"/>
                    </a:cubicBezTo>
                    <a:cubicBezTo>
                      <a:pt x="1298" y="542"/>
                      <a:pt x="1171" y="510"/>
                      <a:pt x="1150" y="454"/>
                    </a:cubicBezTo>
                    <a:cubicBezTo>
                      <a:pt x="1095" y="314"/>
                      <a:pt x="1789" y="295"/>
                      <a:pt x="1771" y="58"/>
                    </a:cubicBezTo>
                    <a:cubicBezTo>
                      <a:pt x="1768" y="17"/>
                      <a:pt x="1746" y="1"/>
                      <a:pt x="170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673;p37">
                <a:extLst>
                  <a:ext uri="{FF2B5EF4-FFF2-40B4-BE49-F238E27FC236}">
                    <a16:creationId xmlns:a16="http://schemas.microsoft.com/office/drawing/2014/main" id="{3845B23C-2ACC-652A-2387-3FB996B70D39}"/>
                  </a:ext>
                </a:extLst>
              </p:cNvPr>
              <p:cNvSpPr/>
              <p:nvPr/>
            </p:nvSpPr>
            <p:spPr>
              <a:xfrm>
                <a:off x="6400778" y="2020437"/>
                <a:ext cx="139944" cy="55368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181" extrusionOk="0">
                    <a:moveTo>
                      <a:pt x="1593" y="1"/>
                    </a:moveTo>
                    <a:cubicBezTo>
                      <a:pt x="1423" y="1"/>
                      <a:pt x="931" y="288"/>
                      <a:pt x="170" y="288"/>
                    </a:cubicBezTo>
                    <a:cubicBezTo>
                      <a:pt x="121" y="288"/>
                      <a:pt x="70" y="287"/>
                      <a:pt x="19" y="285"/>
                    </a:cubicBezTo>
                    <a:cubicBezTo>
                      <a:pt x="5" y="566"/>
                      <a:pt x="0" y="873"/>
                      <a:pt x="0" y="1180"/>
                    </a:cubicBezTo>
                    <a:cubicBezTo>
                      <a:pt x="647" y="828"/>
                      <a:pt x="1300" y="728"/>
                      <a:pt x="1829" y="728"/>
                    </a:cubicBezTo>
                    <a:cubicBezTo>
                      <a:pt x="2299" y="728"/>
                      <a:pt x="2671" y="807"/>
                      <a:pt x="2856" y="855"/>
                    </a:cubicBezTo>
                    <a:cubicBezTo>
                      <a:pt x="2864" y="818"/>
                      <a:pt x="2872" y="783"/>
                      <a:pt x="2879" y="748"/>
                    </a:cubicBezTo>
                    <a:cubicBezTo>
                      <a:pt x="2916" y="570"/>
                      <a:pt x="2953" y="405"/>
                      <a:pt x="2985" y="259"/>
                    </a:cubicBezTo>
                    <a:lnTo>
                      <a:pt x="2985" y="259"/>
                    </a:lnTo>
                    <a:cubicBezTo>
                      <a:pt x="2953" y="268"/>
                      <a:pt x="2919" y="275"/>
                      <a:pt x="2885" y="286"/>
                    </a:cubicBezTo>
                    <a:cubicBezTo>
                      <a:pt x="2712" y="335"/>
                      <a:pt x="2547" y="376"/>
                      <a:pt x="2393" y="410"/>
                    </a:cubicBezTo>
                    <a:cubicBezTo>
                      <a:pt x="1975" y="502"/>
                      <a:pt x="1635" y="542"/>
                      <a:pt x="1399" y="542"/>
                    </a:cubicBezTo>
                    <a:cubicBezTo>
                      <a:pt x="1187" y="542"/>
                      <a:pt x="1060" y="510"/>
                      <a:pt x="1038" y="454"/>
                    </a:cubicBezTo>
                    <a:cubicBezTo>
                      <a:pt x="983" y="314"/>
                      <a:pt x="1677" y="295"/>
                      <a:pt x="1659" y="58"/>
                    </a:cubicBezTo>
                    <a:cubicBezTo>
                      <a:pt x="1656" y="17"/>
                      <a:pt x="1634" y="1"/>
                      <a:pt x="159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674;p37">
                <a:extLst>
                  <a:ext uri="{FF2B5EF4-FFF2-40B4-BE49-F238E27FC236}">
                    <a16:creationId xmlns:a16="http://schemas.microsoft.com/office/drawing/2014/main" id="{50F1F86B-EE35-64DC-E9FA-CE2DFF775D25}"/>
                  </a:ext>
                </a:extLst>
              </p:cNvPr>
              <p:cNvSpPr/>
              <p:nvPr/>
            </p:nvSpPr>
            <p:spPr>
              <a:xfrm>
                <a:off x="6535753" y="2027516"/>
                <a:ext cx="73277" cy="27989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97" extrusionOk="0">
                    <a:moveTo>
                      <a:pt x="881" y="0"/>
                    </a:moveTo>
                    <a:cubicBezTo>
                      <a:pt x="871" y="0"/>
                      <a:pt x="861" y="0"/>
                      <a:pt x="850" y="1"/>
                    </a:cubicBezTo>
                    <a:lnTo>
                      <a:pt x="821" y="1"/>
                    </a:lnTo>
                    <a:cubicBezTo>
                      <a:pt x="812" y="2"/>
                      <a:pt x="804" y="2"/>
                      <a:pt x="797" y="2"/>
                    </a:cubicBezTo>
                    <a:cubicBezTo>
                      <a:pt x="786" y="2"/>
                      <a:pt x="777" y="2"/>
                      <a:pt x="766" y="4"/>
                    </a:cubicBezTo>
                    <a:lnTo>
                      <a:pt x="757" y="4"/>
                    </a:lnTo>
                    <a:cubicBezTo>
                      <a:pt x="746" y="4"/>
                      <a:pt x="736" y="5"/>
                      <a:pt x="725" y="5"/>
                    </a:cubicBezTo>
                    <a:cubicBezTo>
                      <a:pt x="722" y="5"/>
                      <a:pt x="717" y="5"/>
                      <a:pt x="713" y="7"/>
                    </a:cubicBezTo>
                    <a:cubicBezTo>
                      <a:pt x="705" y="7"/>
                      <a:pt x="696" y="7"/>
                      <a:pt x="687" y="8"/>
                    </a:cubicBezTo>
                    <a:cubicBezTo>
                      <a:pt x="677" y="8"/>
                      <a:pt x="667" y="10"/>
                      <a:pt x="658" y="11"/>
                    </a:cubicBezTo>
                    <a:cubicBezTo>
                      <a:pt x="645" y="11"/>
                      <a:pt x="635" y="13"/>
                      <a:pt x="624" y="14"/>
                    </a:cubicBezTo>
                    <a:cubicBezTo>
                      <a:pt x="610" y="14"/>
                      <a:pt x="596" y="16"/>
                      <a:pt x="583" y="17"/>
                    </a:cubicBezTo>
                    <a:cubicBezTo>
                      <a:pt x="440" y="34"/>
                      <a:pt x="281" y="63"/>
                      <a:pt x="106" y="108"/>
                    </a:cubicBezTo>
                    <a:cubicBezTo>
                      <a:pt x="74" y="254"/>
                      <a:pt x="37" y="419"/>
                      <a:pt x="0" y="595"/>
                    </a:cubicBezTo>
                    <a:lnTo>
                      <a:pt x="0" y="597"/>
                    </a:lnTo>
                    <a:cubicBezTo>
                      <a:pt x="307" y="565"/>
                      <a:pt x="557" y="522"/>
                      <a:pt x="758" y="475"/>
                    </a:cubicBezTo>
                    <a:cubicBezTo>
                      <a:pt x="1396" y="326"/>
                      <a:pt x="1563" y="135"/>
                      <a:pt x="1563" y="135"/>
                    </a:cubicBezTo>
                    <a:cubicBezTo>
                      <a:pt x="1555" y="131"/>
                      <a:pt x="1337" y="0"/>
                      <a:pt x="8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675;p37">
                <a:extLst>
                  <a:ext uri="{FF2B5EF4-FFF2-40B4-BE49-F238E27FC236}">
                    <a16:creationId xmlns:a16="http://schemas.microsoft.com/office/drawing/2014/main" id="{40648B9F-1E4A-244D-07C0-24F46A52EBD8}"/>
                  </a:ext>
                </a:extLst>
              </p:cNvPr>
              <p:cNvSpPr/>
              <p:nvPr/>
            </p:nvSpPr>
            <p:spPr>
              <a:xfrm>
                <a:off x="6380572" y="1598588"/>
                <a:ext cx="271965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2668" y="9440"/>
                      <a:pt x="2744" y="9425"/>
                      <a:pt x="2824" y="9408"/>
                    </a:cubicBezTo>
                    <a:cubicBezTo>
                      <a:pt x="2978" y="9373"/>
                      <a:pt x="3143" y="9332"/>
                      <a:pt x="3316" y="9283"/>
                    </a:cubicBezTo>
                    <a:cubicBezTo>
                      <a:pt x="3350" y="9273"/>
                      <a:pt x="3384" y="9264"/>
                      <a:pt x="3416" y="9257"/>
                    </a:cubicBezTo>
                    <a:cubicBezTo>
                      <a:pt x="3591" y="9212"/>
                      <a:pt x="3749" y="9183"/>
                      <a:pt x="3893" y="9166"/>
                    </a:cubicBezTo>
                    <a:cubicBezTo>
                      <a:pt x="4003" y="9154"/>
                      <a:pt x="4103" y="9149"/>
                      <a:pt x="4194" y="9149"/>
                    </a:cubicBezTo>
                    <a:cubicBezTo>
                      <a:pt x="4648" y="9149"/>
                      <a:pt x="4865" y="9279"/>
                      <a:pt x="4873" y="9283"/>
                    </a:cubicBezTo>
                    <a:cubicBezTo>
                      <a:pt x="4873" y="9283"/>
                      <a:pt x="5374" y="7968"/>
                      <a:pt x="5710" y="4537"/>
                    </a:cubicBezTo>
                    <a:cubicBezTo>
                      <a:pt x="5801" y="3630"/>
                      <a:pt x="5662" y="2886"/>
                      <a:pt x="5409" y="2282"/>
                    </a:cubicBezTo>
                    <a:cubicBezTo>
                      <a:pt x="5261" y="1929"/>
                      <a:pt x="5074" y="1621"/>
                      <a:pt x="4873" y="1360"/>
                    </a:cubicBezTo>
                    <a:cubicBezTo>
                      <a:pt x="4873" y="1358"/>
                      <a:pt x="4873" y="1358"/>
                      <a:pt x="4873" y="1358"/>
                    </a:cubicBezTo>
                    <a:cubicBezTo>
                      <a:pt x="4287" y="602"/>
                      <a:pt x="3570" y="206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676;p37">
                <a:extLst>
                  <a:ext uri="{FF2B5EF4-FFF2-40B4-BE49-F238E27FC236}">
                    <a16:creationId xmlns:a16="http://schemas.microsoft.com/office/drawing/2014/main" id="{CA719DB4-7847-C077-7405-9AF852D3B723}"/>
                  </a:ext>
                </a:extLst>
              </p:cNvPr>
              <p:cNvSpPr/>
              <p:nvPr/>
            </p:nvSpPr>
            <p:spPr>
              <a:xfrm>
                <a:off x="6448739" y="2020437"/>
                <a:ext cx="30614" cy="20113"/>
              </a:xfrm>
              <a:custGeom>
                <a:avLst/>
                <a:gdLst/>
                <a:ahLst/>
                <a:cxnLst/>
                <a:rect l="l" t="t" r="r" b="b"/>
                <a:pathLst>
                  <a:path w="653" h="429" extrusionOk="0">
                    <a:moveTo>
                      <a:pt x="570" y="1"/>
                    </a:moveTo>
                    <a:cubicBezTo>
                      <a:pt x="476" y="1"/>
                      <a:pt x="283" y="89"/>
                      <a:pt x="0" y="168"/>
                    </a:cubicBezTo>
                    <a:lnTo>
                      <a:pt x="14" y="428"/>
                    </a:lnTo>
                    <a:cubicBezTo>
                      <a:pt x="49" y="311"/>
                      <a:pt x="653" y="280"/>
                      <a:pt x="636" y="58"/>
                    </a:cubicBezTo>
                    <a:cubicBezTo>
                      <a:pt x="633" y="17"/>
                      <a:pt x="611" y="1"/>
                      <a:pt x="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677;p37">
                <a:extLst>
                  <a:ext uri="{FF2B5EF4-FFF2-40B4-BE49-F238E27FC236}">
                    <a16:creationId xmlns:a16="http://schemas.microsoft.com/office/drawing/2014/main" id="{742B8CEA-1A07-B6BD-759E-91FED2D78EF1}"/>
                  </a:ext>
                </a:extLst>
              </p:cNvPr>
              <p:cNvSpPr/>
              <p:nvPr/>
            </p:nvSpPr>
            <p:spPr>
              <a:xfrm>
                <a:off x="6721173" y="2576369"/>
                <a:ext cx="134740" cy="111112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2370" extrusionOk="0">
                    <a:moveTo>
                      <a:pt x="2856" y="0"/>
                    </a:moveTo>
                    <a:cubicBezTo>
                      <a:pt x="2851" y="0"/>
                      <a:pt x="2847" y="2"/>
                      <a:pt x="2844" y="6"/>
                    </a:cubicBezTo>
                    <a:cubicBezTo>
                      <a:pt x="2813" y="44"/>
                      <a:pt x="2696" y="190"/>
                      <a:pt x="2477" y="424"/>
                    </a:cubicBezTo>
                    <a:cubicBezTo>
                      <a:pt x="2474" y="425"/>
                      <a:pt x="2473" y="427"/>
                      <a:pt x="2471" y="430"/>
                    </a:cubicBezTo>
                    <a:cubicBezTo>
                      <a:pt x="2300" y="612"/>
                      <a:pt x="2121" y="792"/>
                      <a:pt x="1937" y="965"/>
                    </a:cubicBezTo>
                    <a:cubicBezTo>
                      <a:pt x="1520" y="1358"/>
                      <a:pt x="884" y="1897"/>
                      <a:pt x="227" y="2237"/>
                    </a:cubicBezTo>
                    <a:lnTo>
                      <a:pt x="225" y="2237"/>
                    </a:lnTo>
                    <a:cubicBezTo>
                      <a:pt x="153" y="2274"/>
                      <a:pt x="81" y="2309"/>
                      <a:pt x="11" y="2339"/>
                    </a:cubicBezTo>
                    <a:cubicBezTo>
                      <a:pt x="3" y="2342"/>
                      <a:pt x="0" y="2351"/>
                      <a:pt x="3" y="2361"/>
                    </a:cubicBezTo>
                    <a:cubicBezTo>
                      <a:pt x="6" y="2365"/>
                      <a:pt x="11" y="2370"/>
                      <a:pt x="17" y="2370"/>
                    </a:cubicBezTo>
                    <a:cubicBezTo>
                      <a:pt x="20" y="2370"/>
                      <a:pt x="22" y="2368"/>
                      <a:pt x="23" y="2368"/>
                    </a:cubicBezTo>
                    <a:cubicBezTo>
                      <a:pt x="95" y="2336"/>
                      <a:pt x="169" y="2301"/>
                      <a:pt x="242" y="2264"/>
                    </a:cubicBezTo>
                    <a:cubicBezTo>
                      <a:pt x="902" y="1923"/>
                      <a:pt x="1540" y="1382"/>
                      <a:pt x="1959" y="988"/>
                    </a:cubicBezTo>
                    <a:cubicBezTo>
                      <a:pt x="2142" y="813"/>
                      <a:pt x="2323" y="633"/>
                      <a:pt x="2494" y="451"/>
                    </a:cubicBezTo>
                    <a:cubicBezTo>
                      <a:pt x="2717" y="213"/>
                      <a:pt x="2836" y="64"/>
                      <a:pt x="2869" y="25"/>
                    </a:cubicBezTo>
                    <a:cubicBezTo>
                      <a:pt x="2873" y="18"/>
                      <a:pt x="2872" y="9"/>
                      <a:pt x="2865" y="3"/>
                    </a:cubicBezTo>
                    <a:cubicBezTo>
                      <a:pt x="2863" y="1"/>
                      <a:pt x="2859" y="0"/>
                      <a:pt x="2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678;p37">
                <a:extLst>
                  <a:ext uri="{FF2B5EF4-FFF2-40B4-BE49-F238E27FC236}">
                    <a16:creationId xmlns:a16="http://schemas.microsoft.com/office/drawing/2014/main" id="{5AA9BE77-4F4D-D26A-15F7-7FE8548BE808}"/>
                  </a:ext>
                </a:extLst>
              </p:cNvPr>
              <p:cNvSpPr/>
              <p:nvPr/>
            </p:nvSpPr>
            <p:spPr>
              <a:xfrm>
                <a:off x="6686386" y="2543177"/>
                <a:ext cx="178763" cy="138069"/>
              </a:xfrm>
              <a:custGeom>
                <a:avLst/>
                <a:gdLst/>
                <a:ahLst/>
                <a:cxnLst/>
                <a:rect l="l" t="t" r="r" b="b"/>
                <a:pathLst>
                  <a:path w="3813" h="2945" extrusionOk="0">
                    <a:moveTo>
                      <a:pt x="3219" y="1132"/>
                    </a:moveTo>
                    <a:lnTo>
                      <a:pt x="3213" y="1138"/>
                    </a:lnTo>
                    <a:cubicBezTo>
                      <a:pt x="3215" y="1135"/>
                      <a:pt x="3216" y="1133"/>
                      <a:pt x="3219" y="1132"/>
                    </a:cubicBezTo>
                    <a:close/>
                    <a:moveTo>
                      <a:pt x="1253" y="0"/>
                    </a:moveTo>
                    <a:cubicBezTo>
                      <a:pt x="1253" y="0"/>
                      <a:pt x="570" y="577"/>
                      <a:pt x="1" y="1057"/>
                    </a:cubicBezTo>
                    <a:cubicBezTo>
                      <a:pt x="427" y="2122"/>
                      <a:pt x="898" y="2841"/>
                      <a:pt x="967" y="2945"/>
                    </a:cubicBezTo>
                    <a:cubicBezTo>
                      <a:pt x="967" y="2945"/>
                      <a:pt x="969" y="2945"/>
                      <a:pt x="969" y="2943"/>
                    </a:cubicBezTo>
                    <a:cubicBezTo>
                      <a:pt x="1626" y="2605"/>
                      <a:pt x="2262" y="2066"/>
                      <a:pt x="2679" y="1673"/>
                    </a:cubicBezTo>
                    <a:cubicBezTo>
                      <a:pt x="2773" y="1839"/>
                      <a:pt x="2892" y="2024"/>
                      <a:pt x="2996" y="2183"/>
                    </a:cubicBezTo>
                    <a:cubicBezTo>
                      <a:pt x="3060" y="2281"/>
                      <a:pt x="3121" y="2373"/>
                      <a:pt x="3176" y="2454"/>
                    </a:cubicBezTo>
                    <a:cubicBezTo>
                      <a:pt x="3259" y="2573"/>
                      <a:pt x="3392" y="2638"/>
                      <a:pt x="3528" y="2638"/>
                    </a:cubicBezTo>
                    <a:cubicBezTo>
                      <a:pt x="3603" y="2638"/>
                      <a:pt x="3679" y="2618"/>
                      <a:pt x="3748" y="2576"/>
                    </a:cubicBezTo>
                    <a:cubicBezTo>
                      <a:pt x="3794" y="2549"/>
                      <a:pt x="3812" y="2492"/>
                      <a:pt x="3791" y="2443"/>
                    </a:cubicBezTo>
                    <a:lnTo>
                      <a:pt x="3471" y="1714"/>
                    </a:lnTo>
                    <a:lnTo>
                      <a:pt x="3219" y="1132"/>
                    </a:lnTo>
                    <a:cubicBezTo>
                      <a:pt x="2886" y="193"/>
                      <a:pt x="1253" y="0"/>
                      <a:pt x="1253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679;p37">
                <a:extLst>
                  <a:ext uri="{FF2B5EF4-FFF2-40B4-BE49-F238E27FC236}">
                    <a16:creationId xmlns:a16="http://schemas.microsoft.com/office/drawing/2014/main" id="{7A154E83-6A09-CAC6-E30F-E11652A03185}"/>
                  </a:ext>
                </a:extLst>
              </p:cNvPr>
              <p:cNvSpPr/>
              <p:nvPr/>
            </p:nvSpPr>
            <p:spPr>
              <a:xfrm>
                <a:off x="6669649" y="2276931"/>
                <a:ext cx="2532" cy="4594"/>
              </a:xfrm>
              <a:custGeom>
                <a:avLst/>
                <a:gdLst/>
                <a:ahLst/>
                <a:cxnLst/>
                <a:rect l="l" t="t" r="r" b="b"/>
                <a:pathLst>
                  <a:path w="54" h="98" extrusionOk="0">
                    <a:moveTo>
                      <a:pt x="8" y="0"/>
                    </a:moveTo>
                    <a:cubicBezTo>
                      <a:pt x="7" y="0"/>
                      <a:pt x="6" y="1"/>
                      <a:pt x="5" y="1"/>
                    </a:cubicBezTo>
                    <a:cubicBezTo>
                      <a:pt x="2" y="4"/>
                      <a:pt x="0" y="9"/>
                      <a:pt x="2" y="12"/>
                    </a:cubicBezTo>
                    <a:cubicBezTo>
                      <a:pt x="14" y="39"/>
                      <a:pt x="26" y="65"/>
                      <a:pt x="38" y="90"/>
                    </a:cubicBezTo>
                    <a:lnTo>
                      <a:pt x="38" y="93"/>
                    </a:lnTo>
                    <a:cubicBezTo>
                      <a:pt x="40" y="94"/>
                      <a:pt x="43" y="97"/>
                      <a:pt x="46" y="97"/>
                    </a:cubicBezTo>
                    <a:lnTo>
                      <a:pt x="46" y="96"/>
                    </a:lnTo>
                    <a:lnTo>
                      <a:pt x="49" y="96"/>
                    </a:lnTo>
                    <a:cubicBezTo>
                      <a:pt x="52" y="94"/>
                      <a:pt x="54" y="91"/>
                      <a:pt x="54" y="88"/>
                    </a:cubicBezTo>
                    <a:cubicBezTo>
                      <a:pt x="54" y="88"/>
                      <a:pt x="54" y="87"/>
                      <a:pt x="52" y="85"/>
                    </a:cubicBezTo>
                    <a:cubicBezTo>
                      <a:pt x="46" y="71"/>
                      <a:pt x="38" y="56"/>
                      <a:pt x="32" y="41"/>
                    </a:cubicBezTo>
                    <a:lnTo>
                      <a:pt x="15" y="6"/>
                    </a:lnTo>
                    <a:cubicBezTo>
                      <a:pt x="14" y="2"/>
                      <a:pt x="11" y="0"/>
                      <a:pt x="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680;p37">
                <a:extLst>
                  <a:ext uri="{FF2B5EF4-FFF2-40B4-BE49-F238E27FC236}">
                    <a16:creationId xmlns:a16="http://schemas.microsoft.com/office/drawing/2014/main" id="{25F05BA1-EF1F-4DDF-43E1-169ED79C79F4}"/>
                  </a:ext>
                </a:extLst>
              </p:cNvPr>
              <p:cNvSpPr/>
              <p:nvPr/>
            </p:nvSpPr>
            <p:spPr>
              <a:xfrm>
                <a:off x="7064916" y="2168960"/>
                <a:ext cx="92827" cy="88842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895" extrusionOk="0">
                    <a:moveTo>
                      <a:pt x="20" y="0"/>
                    </a:moveTo>
                    <a:cubicBezTo>
                      <a:pt x="15" y="0"/>
                      <a:pt x="9" y="3"/>
                      <a:pt x="5" y="8"/>
                    </a:cubicBezTo>
                    <a:cubicBezTo>
                      <a:pt x="1" y="15"/>
                      <a:pt x="4" y="26"/>
                      <a:pt x="12" y="29"/>
                    </a:cubicBezTo>
                    <a:cubicBezTo>
                      <a:pt x="22" y="35"/>
                      <a:pt x="1028" y="586"/>
                      <a:pt x="1949" y="1888"/>
                    </a:cubicBezTo>
                    <a:cubicBezTo>
                      <a:pt x="1952" y="1893"/>
                      <a:pt x="1956" y="1894"/>
                      <a:pt x="1961" y="1894"/>
                    </a:cubicBezTo>
                    <a:cubicBezTo>
                      <a:pt x="1964" y="1894"/>
                      <a:pt x="1967" y="1894"/>
                      <a:pt x="1970" y="1891"/>
                    </a:cubicBezTo>
                    <a:cubicBezTo>
                      <a:pt x="1978" y="1887"/>
                      <a:pt x="1979" y="1877"/>
                      <a:pt x="1973" y="1870"/>
                    </a:cubicBezTo>
                    <a:cubicBezTo>
                      <a:pt x="1048" y="561"/>
                      <a:pt x="36" y="8"/>
                      <a:pt x="27" y="2"/>
                    </a:cubicBezTo>
                    <a:cubicBezTo>
                      <a:pt x="25" y="1"/>
                      <a:pt x="23" y="0"/>
                      <a:pt x="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681;p37">
                <a:extLst>
                  <a:ext uri="{FF2B5EF4-FFF2-40B4-BE49-F238E27FC236}">
                    <a16:creationId xmlns:a16="http://schemas.microsoft.com/office/drawing/2014/main" id="{D62DAC73-F2B3-8E75-EB80-975DA6F52DE8}"/>
                  </a:ext>
                </a:extLst>
              </p:cNvPr>
              <p:cNvSpPr/>
              <p:nvPr/>
            </p:nvSpPr>
            <p:spPr>
              <a:xfrm>
                <a:off x="7046069" y="2097558"/>
                <a:ext cx="57853" cy="82513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760" extrusionOk="0">
                    <a:moveTo>
                      <a:pt x="18" y="0"/>
                    </a:moveTo>
                    <a:cubicBezTo>
                      <a:pt x="14" y="0"/>
                      <a:pt x="10" y="2"/>
                      <a:pt x="7" y="5"/>
                    </a:cubicBezTo>
                    <a:cubicBezTo>
                      <a:pt x="1" y="11"/>
                      <a:pt x="1" y="20"/>
                      <a:pt x="7" y="26"/>
                    </a:cubicBezTo>
                    <a:cubicBezTo>
                      <a:pt x="625" y="627"/>
                      <a:pt x="1196" y="1740"/>
                      <a:pt x="1201" y="1751"/>
                    </a:cubicBezTo>
                    <a:cubicBezTo>
                      <a:pt x="1204" y="1757"/>
                      <a:pt x="1210" y="1760"/>
                      <a:pt x="1215" y="1760"/>
                    </a:cubicBezTo>
                    <a:cubicBezTo>
                      <a:pt x="1218" y="1760"/>
                      <a:pt x="1221" y="1758"/>
                      <a:pt x="1222" y="1757"/>
                    </a:cubicBezTo>
                    <a:cubicBezTo>
                      <a:pt x="1230" y="1754"/>
                      <a:pt x="1233" y="1745"/>
                      <a:pt x="1228" y="1737"/>
                    </a:cubicBezTo>
                    <a:cubicBezTo>
                      <a:pt x="1224" y="1725"/>
                      <a:pt x="651" y="609"/>
                      <a:pt x="28" y="3"/>
                    </a:cubicBezTo>
                    <a:cubicBezTo>
                      <a:pt x="25" y="1"/>
                      <a:pt x="22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682;p37">
                <a:extLst>
                  <a:ext uri="{FF2B5EF4-FFF2-40B4-BE49-F238E27FC236}">
                    <a16:creationId xmlns:a16="http://schemas.microsoft.com/office/drawing/2014/main" id="{298E2E8B-5A3F-CB89-6462-DE03D1D1525C}"/>
                  </a:ext>
                </a:extLst>
              </p:cNvPr>
              <p:cNvSpPr/>
              <p:nvPr/>
            </p:nvSpPr>
            <p:spPr>
              <a:xfrm>
                <a:off x="6571290" y="1705527"/>
                <a:ext cx="266480" cy="750073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15999" extrusionOk="0">
                    <a:moveTo>
                      <a:pt x="1341" y="1"/>
                    </a:moveTo>
                    <a:lnTo>
                      <a:pt x="1341" y="1"/>
                    </a:lnTo>
                    <a:cubicBezTo>
                      <a:pt x="1594" y="606"/>
                      <a:pt x="1733" y="1351"/>
                      <a:pt x="1642" y="2258"/>
                    </a:cubicBezTo>
                    <a:cubicBezTo>
                      <a:pt x="1306" y="5687"/>
                      <a:pt x="805" y="7003"/>
                      <a:pt x="805" y="7003"/>
                    </a:cubicBezTo>
                    <a:cubicBezTo>
                      <a:pt x="805" y="7003"/>
                      <a:pt x="638" y="7194"/>
                      <a:pt x="0" y="7343"/>
                    </a:cubicBezTo>
                    <a:cubicBezTo>
                      <a:pt x="17" y="7384"/>
                      <a:pt x="33" y="7424"/>
                      <a:pt x="49" y="7465"/>
                    </a:cubicBezTo>
                    <a:cubicBezTo>
                      <a:pt x="155" y="7732"/>
                      <a:pt x="265" y="8005"/>
                      <a:pt x="378" y="8278"/>
                    </a:cubicBezTo>
                    <a:cubicBezTo>
                      <a:pt x="387" y="8300"/>
                      <a:pt x="396" y="8323"/>
                      <a:pt x="406" y="8345"/>
                    </a:cubicBezTo>
                    <a:cubicBezTo>
                      <a:pt x="481" y="8527"/>
                      <a:pt x="557" y="8708"/>
                      <a:pt x="633" y="8890"/>
                    </a:cubicBezTo>
                    <a:cubicBezTo>
                      <a:pt x="670" y="8974"/>
                      <a:pt x="705" y="9058"/>
                      <a:pt x="742" y="9142"/>
                    </a:cubicBezTo>
                    <a:cubicBezTo>
                      <a:pt x="802" y="9283"/>
                      <a:pt x="861" y="9422"/>
                      <a:pt x="921" y="9559"/>
                    </a:cubicBezTo>
                    <a:cubicBezTo>
                      <a:pt x="932" y="9584"/>
                      <a:pt x="942" y="9608"/>
                      <a:pt x="953" y="9631"/>
                    </a:cubicBezTo>
                    <a:cubicBezTo>
                      <a:pt x="1127" y="10035"/>
                      <a:pt x="1302" y="10428"/>
                      <a:pt x="1467" y="10796"/>
                    </a:cubicBezTo>
                    <a:cubicBezTo>
                      <a:pt x="1479" y="10821"/>
                      <a:pt x="1490" y="10845"/>
                      <a:pt x="1500" y="10871"/>
                    </a:cubicBezTo>
                    <a:cubicBezTo>
                      <a:pt x="1516" y="10903"/>
                      <a:pt x="1531" y="10935"/>
                      <a:pt x="1545" y="10967"/>
                    </a:cubicBezTo>
                    <a:cubicBezTo>
                      <a:pt x="1558" y="10997"/>
                      <a:pt x="1571" y="11027"/>
                      <a:pt x="1584" y="11056"/>
                    </a:cubicBezTo>
                    <a:cubicBezTo>
                      <a:pt x="1591" y="11068"/>
                      <a:pt x="1595" y="11081"/>
                      <a:pt x="1601" y="11093"/>
                    </a:cubicBezTo>
                    <a:cubicBezTo>
                      <a:pt x="1609" y="11110"/>
                      <a:pt x="1616" y="11126"/>
                      <a:pt x="1624" y="11145"/>
                    </a:cubicBezTo>
                    <a:cubicBezTo>
                      <a:pt x="1649" y="11198"/>
                      <a:pt x="1673" y="11253"/>
                      <a:pt x="1698" y="11307"/>
                    </a:cubicBezTo>
                    <a:cubicBezTo>
                      <a:pt x="1707" y="11325"/>
                      <a:pt x="1714" y="11344"/>
                      <a:pt x="1724" y="11362"/>
                    </a:cubicBezTo>
                    <a:cubicBezTo>
                      <a:pt x="1831" y="11599"/>
                      <a:pt x="1933" y="11821"/>
                      <a:pt x="2026" y="12024"/>
                    </a:cubicBezTo>
                    <a:cubicBezTo>
                      <a:pt x="2035" y="12044"/>
                      <a:pt x="2045" y="12064"/>
                      <a:pt x="2054" y="12082"/>
                    </a:cubicBezTo>
                    <a:cubicBezTo>
                      <a:pt x="2072" y="12122"/>
                      <a:pt x="2089" y="12160"/>
                      <a:pt x="2107" y="12197"/>
                    </a:cubicBezTo>
                    <a:cubicBezTo>
                      <a:pt x="2119" y="12224"/>
                      <a:pt x="2132" y="12250"/>
                      <a:pt x="2144" y="12276"/>
                    </a:cubicBezTo>
                    <a:cubicBezTo>
                      <a:pt x="2173" y="12340"/>
                      <a:pt x="2202" y="12403"/>
                      <a:pt x="2230" y="12461"/>
                    </a:cubicBezTo>
                    <a:cubicBezTo>
                      <a:pt x="2236" y="12475"/>
                      <a:pt x="2243" y="12490"/>
                      <a:pt x="2249" y="12504"/>
                    </a:cubicBezTo>
                    <a:cubicBezTo>
                      <a:pt x="2265" y="12539"/>
                      <a:pt x="2282" y="12573"/>
                      <a:pt x="2297" y="12605"/>
                    </a:cubicBezTo>
                    <a:cubicBezTo>
                      <a:pt x="2301" y="12616"/>
                      <a:pt x="2306" y="12626"/>
                      <a:pt x="2311" y="12637"/>
                    </a:cubicBezTo>
                    <a:cubicBezTo>
                      <a:pt x="2320" y="12657"/>
                      <a:pt x="2329" y="12675"/>
                      <a:pt x="2338" y="12694"/>
                    </a:cubicBezTo>
                    <a:cubicBezTo>
                      <a:pt x="2341" y="12701"/>
                      <a:pt x="2344" y="12707"/>
                      <a:pt x="2347" y="12715"/>
                    </a:cubicBezTo>
                    <a:cubicBezTo>
                      <a:pt x="2382" y="12787"/>
                      <a:pt x="2413" y="12854"/>
                      <a:pt x="2441" y="12912"/>
                    </a:cubicBezTo>
                    <a:cubicBezTo>
                      <a:pt x="2445" y="12921"/>
                      <a:pt x="2448" y="12927"/>
                      <a:pt x="2451" y="12935"/>
                    </a:cubicBezTo>
                    <a:cubicBezTo>
                      <a:pt x="2485" y="13007"/>
                      <a:pt x="2514" y="13067"/>
                      <a:pt x="2537" y="13116"/>
                    </a:cubicBezTo>
                    <a:cubicBezTo>
                      <a:pt x="2538" y="13119"/>
                      <a:pt x="2540" y="13122"/>
                      <a:pt x="2541" y="13125"/>
                    </a:cubicBezTo>
                    <a:cubicBezTo>
                      <a:pt x="2549" y="13141"/>
                      <a:pt x="2557" y="13157"/>
                      <a:pt x="2563" y="13171"/>
                    </a:cubicBezTo>
                    <a:cubicBezTo>
                      <a:pt x="2566" y="13175"/>
                      <a:pt x="2567" y="13180"/>
                      <a:pt x="2569" y="13184"/>
                    </a:cubicBezTo>
                    <a:cubicBezTo>
                      <a:pt x="2571" y="13186"/>
                      <a:pt x="2572" y="13189"/>
                      <a:pt x="2572" y="13190"/>
                    </a:cubicBezTo>
                    <a:cubicBezTo>
                      <a:pt x="2574" y="13192"/>
                      <a:pt x="2575" y="13195"/>
                      <a:pt x="2575" y="13197"/>
                    </a:cubicBezTo>
                    <a:cubicBezTo>
                      <a:pt x="2592" y="13230"/>
                      <a:pt x="2601" y="13249"/>
                      <a:pt x="2601" y="13249"/>
                    </a:cubicBezTo>
                    <a:cubicBezTo>
                      <a:pt x="2601" y="13249"/>
                      <a:pt x="2278" y="13855"/>
                      <a:pt x="2346" y="14768"/>
                    </a:cubicBezTo>
                    <a:cubicBezTo>
                      <a:pt x="2413" y="15679"/>
                      <a:pt x="2992" y="15900"/>
                      <a:pt x="2992" y="15900"/>
                    </a:cubicBezTo>
                    <a:cubicBezTo>
                      <a:pt x="2992" y="15900"/>
                      <a:pt x="4561" y="15999"/>
                      <a:pt x="5116" y="15999"/>
                    </a:cubicBezTo>
                    <a:cubicBezTo>
                      <a:pt x="5208" y="15999"/>
                      <a:pt x="5272" y="15996"/>
                      <a:pt x="5296" y="15990"/>
                    </a:cubicBezTo>
                    <a:cubicBezTo>
                      <a:pt x="5364" y="15971"/>
                      <a:pt x="5520" y="15837"/>
                      <a:pt x="5683" y="15679"/>
                    </a:cubicBezTo>
                    <a:cubicBezTo>
                      <a:pt x="3359" y="12444"/>
                      <a:pt x="2948" y="7693"/>
                      <a:pt x="3118" y="5422"/>
                    </a:cubicBezTo>
                    <a:cubicBezTo>
                      <a:pt x="3243" y="3745"/>
                      <a:pt x="2063" y="1314"/>
                      <a:pt x="1341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683;p37">
                <a:extLst>
                  <a:ext uri="{FF2B5EF4-FFF2-40B4-BE49-F238E27FC236}">
                    <a16:creationId xmlns:a16="http://schemas.microsoft.com/office/drawing/2014/main" id="{1A21E7C2-DB70-8862-0004-4D5434585821}"/>
                  </a:ext>
                </a:extLst>
              </p:cNvPr>
              <p:cNvSpPr/>
              <p:nvPr/>
            </p:nvSpPr>
            <p:spPr>
              <a:xfrm>
                <a:off x="6714422" y="2336612"/>
                <a:ext cx="469481" cy="158697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3385" extrusionOk="0">
                    <a:moveTo>
                      <a:pt x="9617" y="0"/>
                    </a:moveTo>
                    <a:cubicBezTo>
                      <a:pt x="9610" y="84"/>
                      <a:pt x="9604" y="138"/>
                      <a:pt x="9604" y="138"/>
                    </a:cubicBezTo>
                    <a:cubicBezTo>
                      <a:pt x="9604" y="138"/>
                      <a:pt x="9487" y="589"/>
                      <a:pt x="8095" y="742"/>
                    </a:cubicBezTo>
                    <a:cubicBezTo>
                      <a:pt x="7960" y="757"/>
                      <a:pt x="7812" y="769"/>
                      <a:pt x="7651" y="778"/>
                    </a:cubicBezTo>
                    <a:cubicBezTo>
                      <a:pt x="7474" y="787"/>
                      <a:pt x="7280" y="792"/>
                      <a:pt x="7069" y="792"/>
                    </a:cubicBezTo>
                    <a:cubicBezTo>
                      <a:pt x="6884" y="792"/>
                      <a:pt x="6685" y="788"/>
                      <a:pt x="6472" y="780"/>
                    </a:cubicBezTo>
                    <a:cubicBezTo>
                      <a:pt x="5884" y="1252"/>
                      <a:pt x="5110" y="1587"/>
                      <a:pt x="4921" y="1631"/>
                    </a:cubicBezTo>
                    <a:cubicBezTo>
                      <a:pt x="4733" y="1676"/>
                      <a:pt x="3159" y="1676"/>
                      <a:pt x="3159" y="1676"/>
                    </a:cubicBezTo>
                    <a:cubicBezTo>
                      <a:pt x="3159" y="1676"/>
                      <a:pt x="3090" y="1751"/>
                      <a:pt x="2991" y="1855"/>
                    </a:cubicBezTo>
                    <a:cubicBezTo>
                      <a:pt x="2896" y="1954"/>
                      <a:pt x="2774" y="2081"/>
                      <a:pt x="2653" y="2197"/>
                    </a:cubicBezTo>
                    <a:cubicBezTo>
                      <a:pt x="2646" y="2205"/>
                      <a:pt x="2638" y="2212"/>
                      <a:pt x="2630" y="2218"/>
                    </a:cubicBezTo>
                    <a:cubicBezTo>
                      <a:pt x="2467" y="2376"/>
                      <a:pt x="2312" y="2510"/>
                      <a:pt x="2243" y="2529"/>
                    </a:cubicBezTo>
                    <a:cubicBezTo>
                      <a:pt x="2219" y="2535"/>
                      <a:pt x="2154" y="2538"/>
                      <a:pt x="2063" y="2538"/>
                    </a:cubicBezTo>
                    <a:cubicBezTo>
                      <a:pt x="1573" y="2538"/>
                      <a:pt x="297" y="2461"/>
                      <a:pt x="1" y="2443"/>
                    </a:cubicBezTo>
                    <a:lnTo>
                      <a:pt x="1" y="2443"/>
                    </a:lnTo>
                    <a:cubicBezTo>
                      <a:pt x="1" y="2443"/>
                      <a:pt x="11" y="2724"/>
                      <a:pt x="2" y="3299"/>
                    </a:cubicBezTo>
                    <a:cubicBezTo>
                      <a:pt x="2" y="3346"/>
                      <a:pt x="39" y="3385"/>
                      <a:pt x="87" y="3385"/>
                    </a:cubicBezTo>
                    <a:cubicBezTo>
                      <a:pt x="87" y="3385"/>
                      <a:pt x="88" y="3385"/>
                      <a:pt x="89" y="3385"/>
                    </a:cubicBezTo>
                    <a:cubicBezTo>
                      <a:pt x="976" y="3373"/>
                      <a:pt x="1933" y="3241"/>
                      <a:pt x="2893" y="3039"/>
                    </a:cubicBezTo>
                    <a:cubicBezTo>
                      <a:pt x="3022" y="3013"/>
                      <a:pt x="3150" y="2984"/>
                      <a:pt x="3277" y="2955"/>
                    </a:cubicBezTo>
                    <a:cubicBezTo>
                      <a:pt x="3994" y="2792"/>
                      <a:pt x="4708" y="2591"/>
                      <a:pt x="5387" y="2376"/>
                    </a:cubicBezTo>
                    <a:cubicBezTo>
                      <a:pt x="5844" y="2231"/>
                      <a:pt x="6287" y="2078"/>
                      <a:pt x="6706" y="1925"/>
                    </a:cubicBezTo>
                    <a:cubicBezTo>
                      <a:pt x="7168" y="1755"/>
                      <a:pt x="7601" y="1585"/>
                      <a:pt x="7994" y="1422"/>
                    </a:cubicBezTo>
                    <a:cubicBezTo>
                      <a:pt x="8117" y="1371"/>
                      <a:pt x="8237" y="1321"/>
                      <a:pt x="8351" y="1271"/>
                    </a:cubicBezTo>
                    <a:cubicBezTo>
                      <a:pt x="9159" y="922"/>
                      <a:pt x="9746" y="621"/>
                      <a:pt x="9984" y="459"/>
                    </a:cubicBezTo>
                    <a:cubicBezTo>
                      <a:pt x="9989" y="456"/>
                      <a:pt x="9993" y="451"/>
                      <a:pt x="9996" y="446"/>
                    </a:cubicBezTo>
                    <a:cubicBezTo>
                      <a:pt x="10013" y="425"/>
                      <a:pt x="10013" y="391"/>
                      <a:pt x="9992" y="370"/>
                    </a:cubicBezTo>
                    <a:cubicBezTo>
                      <a:pt x="9824" y="208"/>
                      <a:pt x="9617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684;p37">
                <a:extLst>
                  <a:ext uri="{FF2B5EF4-FFF2-40B4-BE49-F238E27FC236}">
                    <a16:creationId xmlns:a16="http://schemas.microsoft.com/office/drawing/2014/main" id="{C1CF8F61-D586-9DC8-22B5-8080A7C12DAD}"/>
                  </a:ext>
                </a:extLst>
              </p:cNvPr>
              <p:cNvSpPr/>
              <p:nvPr/>
            </p:nvSpPr>
            <p:spPr>
              <a:xfrm>
                <a:off x="7221784" y="2376181"/>
                <a:ext cx="27567" cy="81951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48" extrusionOk="0">
                    <a:moveTo>
                      <a:pt x="18" y="1"/>
                    </a:moveTo>
                    <a:cubicBezTo>
                      <a:pt x="16" y="1"/>
                      <a:pt x="13" y="2"/>
                      <a:pt x="11" y="3"/>
                    </a:cubicBezTo>
                    <a:cubicBezTo>
                      <a:pt x="3" y="6"/>
                      <a:pt x="0" y="15"/>
                      <a:pt x="5" y="23"/>
                    </a:cubicBezTo>
                    <a:cubicBezTo>
                      <a:pt x="8" y="31"/>
                      <a:pt x="378" y="754"/>
                      <a:pt x="555" y="1734"/>
                    </a:cubicBezTo>
                    <a:cubicBezTo>
                      <a:pt x="557" y="1741"/>
                      <a:pt x="563" y="1747"/>
                      <a:pt x="570" y="1747"/>
                    </a:cubicBezTo>
                    <a:cubicBezTo>
                      <a:pt x="570" y="1747"/>
                      <a:pt x="573" y="1747"/>
                      <a:pt x="573" y="1746"/>
                    </a:cubicBezTo>
                    <a:cubicBezTo>
                      <a:pt x="583" y="1744"/>
                      <a:pt x="587" y="1737"/>
                      <a:pt x="586" y="1729"/>
                    </a:cubicBezTo>
                    <a:cubicBezTo>
                      <a:pt x="408" y="743"/>
                      <a:pt x="35" y="17"/>
                      <a:pt x="32" y="9"/>
                    </a:cubicBezTo>
                    <a:cubicBezTo>
                      <a:pt x="29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685;p37">
                <a:extLst>
                  <a:ext uri="{FF2B5EF4-FFF2-40B4-BE49-F238E27FC236}">
                    <a16:creationId xmlns:a16="http://schemas.microsoft.com/office/drawing/2014/main" id="{65E254F3-2D66-51F1-DBD3-9E3A1462E5E4}"/>
                  </a:ext>
                </a:extLst>
              </p:cNvPr>
              <p:cNvSpPr/>
              <p:nvPr/>
            </p:nvSpPr>
            <p:spPr>
              <a:xfrm>
                <a:off x="7127504" y="2462070"/>
                <a:ext cx="95312" cy="183498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914" extrusionOk="0">
                    <a:moveTo>
                      <a:pt x="2014" y="0"/>
                    </a:moveTo>
                    <a:cubicBezTo>
                      <a:pt x="2009" y="0"/>
                      <a:pt x="2004" y="2"/>
                      <a:pt x="2000" y="7"/>
                    </a:cubicBezTo>
                    <a:cubicBezTo>
                      <a:pt x="1987" y="32"/>
                      <a:pt x="507" y="2411"/>
                      <a:pt x="186" y="3620"/>
                    </a:cubicBezTo>
                    <a:cubicBezTo>
                      <a:pt x="131" y="3828"/>
                      <a:pt x="101" y="3872"/>
                      <a:pt x="92" y="3881"/>
                    </a:cubicBezTo>
                    <a:cubicBezTo>
                      <a:pt x="74" y="3855"/>
                      <a:pt x="46" y="3684"/>
                      <a:pt x="118" y="2718"/>
                    </a:cubicBezTo>
                    <a:cubicBezTo>
                      <a:pt x="160" y="2161"/>
                      <a:pt x="215" y="1611"/>
                      <a:pt x="216" y="1605"/>
                    </a:cubicBezTo>
                    <a:cubicBezTo>
                      <a:pt x="216" y="1597"/>
                      <a:pt x="210" y="1590"/>
                      <a:pt x="202" y="1588"/>
                    </a:cubicBezTo>
                    <a:cubicBezTo>
                      <a:pt x="193" y="1588"/>
                      <a:pt x="186" y="1594"/>
                      <a:pt x="186" y="1602"/>
                    </a:cubicBezTo>
                    <a:cubicBezTo>
                      <a:pt x="184" y="1608"/>
                      <a:pt x="127" y="2177"/>
                      <a:pt x="86" y="2742"/>
                    </a:cubicBezTo>
                    <a:cubicBezTo>
                      <a:pt x="1" y="3898"/>
                      <a:pt x="59" y="3909"/>
                      <a:pt x="86" y="3913"/>
                    </a:cubicBezTo>
                    <a:lnTo>
                      <a:pt x="92" y="3913"/>
                    </a:lnTo>
                    <a:cubicBezTo>
                      <a:pt x="117" y="3913"/>
                      <a:pt x="149" y="3880"/>
                      <a:pt x="216" y="3628"/>
                    </a:cubicBezTo>
                    <a:cubicBezTo>
                      <a:pt x="536" y="2423"/>
                      <a:pt x="2013" y="48"/>
                      <a:pt x="2028" y="24"/>
                    </a:cubicBezTo>
                    <a:cubicBezTo>
                      <a:pt x="2032" y="16"/>
                      <a:pt x="2029" y="7"/>
                      <a:pt x="2023" y="3"/>
                    </a:cubicBezTo>
                    <a:cubicBezTo>
                      <a:pt x="2020" y="1"/>
                      <a:pt x="2017" y="0"/>
                      <a:pt x="20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686;p37">
                <a:extLst>
                  <a:ext uri="{FF2B5EF4-FFF2-40B4-BE49-F238E27FC236}">
                    <a16:creationId xmlns:a16="http://schemas.microsoft.com/office/drawing/2014/main" id="{EB5E7CCC-4A47-FFC8-1FE0-77D975B0E28E}"/>
                  </a:ext>
                </a:extLst>
              </p:cNvPr>
              <p:cNvSpPr/>
              <p:nvPr/>
            </p:nvSpPr>
            <p:spPr>
              <a:xfrm>
                <a:off x="6876260" y="2561508"/>
                <a:ext cx="194656" cy="126911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707" extrusionOk="0">
                    <a:moveTo>
                      <a:pt x="18" y="1"/>
                    </a:moveTo>
                    <a:cubicBezTo>
                      <a:pt x="12" y="1"/>
                      <a:pt x="6" y="4"/>
                      <a:pt x="4" y="10"/>
                    </a:cubicBezTo>
                    <a:cubicBezTo>
                      <a:pt x="1" y="17"/>
                      <a:pt x="4" y="27"/>
                      <a:pt x="12" y="31"/>
                    </a:cubicBezTo>
                    <a:cubicBezTo>
                      <a:pt x="47" y="48"/>
                      <a:pt x="3562" y="1713"/>
                      <a:pt x="4120" y="2698"/>
                    </a:cubicBezTo>
                    <a:cubicBezTo>
                      <a:pt x="4123" y="2702"/>
                      <a:pt x="4129" y="2705"/>
                      <a:pt x="4133" y="2705"/>
                    </a:cubicBezTo>
                    <a:lnTo>
                      <a:pt x="4133" y="2707"/>
                    </a:lnTo>
                    <a:cubicBezTo>
                      <a:pt x="4136" y="2707"/>
                      <a:pt x="4140" y="2705"/>
                      <a:pt x="4141" y="2704"/>
                    </a:cubicBezTo>
                    <a:cubicBezTo>
                      <a:pt x="4149" y="2699"/>
                      <a:pt x="4152" y="2690"/>
                      <a:pt x="4147" y="2682"/>
                    </a:cubicBezTo>
                    <a:cubicBezTo>
                      <a:pt x="3910" y="2265"/>
                      <a:pt x="3144" y="1687"/>
                      <a:pt x="1871" y="965"/>
                    </a:cubicBezTo>
                    <a:cubicBezTo>
                      <a:pt x="923" y="427"/>
                      <a:pt x="33" y="7"/>
                      <a:pt x="25" y="2"/>
                    </a:cubicBezTo>
                    <a:cubicBezTo>
                      <a:pt x="23" y="1"/>
                      <a:pt x="21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687;p37">
                <a:extLst>
                  <a:ext uri="{FF2B5EF4-FFF2-40B4-BE49-F238E27FC236}">
                    <a16:creationId xmlns:a16="http://schemas.microsoft.com/office/drawing/2014/main" id="{DCA1C287-CE2C-6A77-2BCB-27489E080D6F}"/>
                  </a:ext>
                </a:extLst>
              </p:cNvPr>
              <p:cNvSpPr/>
              <p:nvPr/>
            </p:nvSpPr>
            <p:spPr>
              <a:xfrm>
                <a:off x="7028816" y="2357522"/>
                <a:ext cx="691376" cy="1249372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26649" extrusionOk="0">
                    <a:moveTo>
                      <a:pt x="3290" y="0"/>
                    </a:moveTo>
                    <a:cubicBezTo>
                      <a:pt x="3287" y="5"/>
                      <a:pt x="3283" y="10"/>
                      <a:pt x="3278" y="13"/>
                    </a:cubicBezTo>
                    <a:cubicBezTo>
                      <a:pt x="2899" y="271"/>
                      <a:pt x="1632" y="881"/>
                      <a:pt x="0" y="1479"/>
                    </a:cubicBezTo>
                    <a:cubicBezTo>
                      <a:pt x="31" y="1531"/>
                      <a:pt x="68" y="1600"/>
                      <a:pt x="112" y="1682"/>
                    </a:cubicBezTo>
                    <a:cubicBezTo>
                      <a:pt x="480" y="2379"/>
                      <a:pt x="1280" y="4073"/>
                      <a:pt x="1606" y="5694"/>
                    </a:cubicBezTo>
                    <a:cubicBezTo>
                      <a:pt x="1655" y="5940"/>
                      <a:pt x="1662" y="6192"/>
                      <a:pt x="1621" y="6442"/>
                    </a:cubicBezTo>
                    <a:cubicBezTo>
                      <a:pt x="1610" y="6513"/>
                      <a:pt x="1596" y="6588"/>
                      <a:pt x="1584" y="6668"/>
                    </a:cubicBezTo>
                    <a:cubicBezTo>
                      <a:pt x="1436" y="7519"/>
                      <a:pt x="1193" y="8689"/>
                      <a:pt x="1193" y="8689"/>
                    </a:cubicBezTo>
                    <a:cubicBezTo>
                      <a:pt x="1193" y="8689"/>
                      <a:pt x="1251" y="9108"/>
                      <a:pt x="1352" y="9817"/>
                    </a:cubicBezTo>
                    <a:cubicBezTo>
                      <a:pt x="2275" y="10750"/>
                      <a:pt x="3734" y="12129"/>
                      <a:pt x="4119" y="12481"/>
                    </a:cubicBezTo>
                    <a:cubicBezTo>
                      <a:pt x="4408" y="13028"/>
                      <a:pt x="5957" y="14872"/>
                      <a:pt x="7773" y="16219"/>
                    </a:cubicBezTo>
                    <a:cubicBezTo>
                      <a:pt x="6897" y="17908"/>
                      <a:pt x="3064" y="21658"/>
                      <a:pt x="3064" y="21658"/>
                    </a:cubicBezTo>
                    <a:cubicBezTo>
                      <a:pt x="3108" y="21952"/>
                      <a:pt x="3151" y="22236"/>
                      <a:pt x="3193" y="22511"/>
                    </a:cubicBezTo>
                    <a:cubicBezTo>
                      <a:pt x="3396" y="23846"/>
                      <a:pt x="3567" y="24930"/>
                      <a:pt x="3677" y="25540"/>
                    </a:cubicBezTo>
                    <a:cubicBezTo>
                      <a:pt x="3745" y="25910"/>
                      <a:pt x="3806" y="26282"/>
                      <a:pt x="3861" y="26649"/>
                    </a:cubicBezTo>
                    <a:cubicBezTo>
                      <a:pt x="4969" y="26092"/>
                      <a:pt x="5481" y="25268"/>
                      <a:pt x="5481" y="25268"/>
                    </a:cubicBezTo>
                    <a:cubicBezTo>
                      <a:pt x="5481" y="25268"/>
                      <a:pt x="8689" y="23187"/>
                      <a:pt x="9623" y="22531"/>
                    </a:cubicBezTo>
                    <a:cubicBezTo>
                      <a:pt x="10556" y="21874"/>
                      <a:pt x="10629" y="21868"/>
                      <a:pt x="10646" y="21039"/>
                    </a:cubicBezTo>
                    <a:cubicBezTo>
                      <a:pt x="13268" y="19281"/>
                      <a:pt x="14746" y="16764"/>
                      <a:pt x="13968" y="14939"/>
                    </a:cubicBezTo>
                    <a:cubicBezTo>
                      <a:pt x="11604" y="9403"/>
                      <a:pt x="4558" y="1522"/>
                      <a:pt x="4558" y="1522"/>
                    </a:cubicBezTo>
                    <a:cubicBezTo>
                      <a:pt x="4558" y="1522"/>
                      <a:pt x="4269" y="577"/>
                      <a:pt x="4119" y="393"/>
                    </a:cubicBezTo>
                    <a:cubicBezTo>
                      <a:pt x="4030" y="283"/>
                      <a:pt x="3715" y="153"/>
                      <a:pt x="3478" y="66"/>
                    </a:cubicBezTo>
                    <a:cubicBezTo>
                      <a:pt x="3405" y="40"/>
                      <a:pt x="3339" y="17"/>
                      <a:pt x="3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688;p37">
                <a:extLst>
                  <a:ext uri="{FF2B5EF4-FFF2-40B4-BE49-F238E27FC236}">
                    <a16:creationId xmlns:a16="http://schemas.microsoft.com/office/drawing/2014/main" id="{220588B6-8491-A18B-B2FA-FC19DBCEC559}"/>
                  </a:ext>
                </a:extLst>
              </p:cNvPr>
              <p:cNvSpPr/>
              <p:nvPr/>
            </p:nvSpPr>
            <p:spPr>
              <a:xfrm>
                <a:off x="7084700" y="2670088"/>
                <a:ext cx="391797" cy="742853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15845" extrusionOk="0">
                    <a:moveTo>
                      <a:pt x="391" y="1"/>
                    </a:moveTo>
                    <a:cubicBezTo>
                      <a:pt x="244" y="852"/>
                      <a:pt x="1" y="2022"/>
                      <a:pt x="1" y="2022"/>
                    </a:cubicBezTo>
                    <a:cubicBezTo>
                      <a:pt x="1" y="2022"/>
                      <a:pt x="59" y="2441"/>
                      <a:pt x="160" y="3150"/>
                    </a:cubicBezTo>
                    <a:cubicBezTo>
                      <a:pt x="1083" y="4083"/>
                      <a:pt x="2542" y="5462"/>
                      <a:pt x="2927" y="5814"/>
                    </a:cubicBezTo>
                    <a:cubicBezTo>
                      <a:pt x="3216" y="6361"/>
                      <a:pt x="4763" y="8205"/>
                      <a:pt x="6581" y="9552"/>
                    </a:cubicBezTo>
                    <a:cubicBezTo>
                      <a:pt x="5705" y="11241"/>
                      <a:pt x="1872" y="14991"/>
                      <a:pt x="1872" y="14991"/>
                    </a:cubicBezTo>
                    <a:cubicBezTo>
                      <a:pt x="1915" y="15285"/>
                      <a:pt x="1959" y="15569"/>
                      <a:pt x="2001" y="15844"/>
                    </a:cubicBezTo>
                    <a:cubicBezTo>
                      <a:pt x="3143" y="15001"/>
                      <a:pt x="6697" y="12305"/>
                      <a:pt x="8356" y="10232"/>
                    </a:cubicBezTo>
                    <a:cubicBezTo>
                      <a:pt x="5069" y="7509"/>
                      <a:pt x="391" y="1"/>
                      <a:pt x="391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689;p37">
                <a:extLst>
                  <a:ext uri="{FF2B5EF4-FFF2-40B4-BE49-F238E27FC236}">
                    <a16:creationId xmlns:a16="http://schemas.microsoft.com/office/drawing/2014/main" id="{0BBFB511-BEF3-8B7C-0797-AA893A117A96}"/>
                  </a:ext>
                </a:extLst>
              </p:cNvPr>
              <p:cNvSpPr/>
              <p:nvPr/>
            </p:nvSpPr>
            <p:spPr>
              <a:xfrm>
                <a:off x="7033551" y="2436331"/>
                <a:ext cx="73934" cy="382186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8152" extrusionOk="0">
                    <a:moveTo>
                      <a:pt x="17" y="0"/>
                    </a:moveTo>
                    <a:cubicBezTo>
                      <a:pt x="15" y="0"/>
                      <a:pt x="13" y="0"/>
                      <a:pt x="11" y="1"/>
                    </a:cubicBezTo>
                    <a:cubicBezTo>
                      <a:pt x="3" y="6"/>
                      <a:pt x="0" y="15"/>
                      <a:pt x="3" y="23"/>
                    </a:cubicBezTo>
                    <a:cubicBezTo>
                      <a:pt x="188" y="374"/>
                      <a:pt x="1127" y="2213"/>
                      <a:pt x="1489" y="4016"/>
                    </a:cubicBezTo>
                    <a:cubicBezTo>
                      <a:pt x="1540" y="4264"/>
                      <a:pt x="1544" y="4513"/>
                      <a:pt x="1505" y="4758"/>
                    </a:cubicBezTo>
                    <a:cubicBezTo>
                      <a:pt x="1369" y="5601"/>
                      <a:pt x="1078" y="6991"/>
                      <a:pt x="1077" y="7006"/>
                    </a:cubicBezTo>
                    <a:cubicBezTo>
                      <a:pt x="1075" y="7008"/>
                      <a:pt x="1075" y="7010"/>
                      <a:pt x="1077" y="7011"/>
                    </a:cubicBezTo>
                    <a:cubicBezTo>
                      <a:pt x="1077" y="7011"/>
                      <a:pt x="1135" y="7430"/>
                      <a:pt x="1236" y="8138"/>
                    </a:cubicBezTo>
                    <a:cubicBezTo>
                      <a:pt x="1236" y="8145"/>
                      <a:pt x="1243" y="8152"/>
                      <a:pt x="1251" y="8152"/>
                    </a:cubicBezTo>
                    <a:lnTo>
                      <a:pt x="1252" y="8152"/>
                    </a:lnTo>
                    <a:cubicBezTo>
                      <a:pt x="1260" y="8150"/>
                      <a:pt x="1266" y="8142"/>
                      <a:pt x="1266" y="8133"/>
                    </a:cubicBezTo>
                    <a:cubicBezTo>
                      <a:pt x="1170" y="7459"/>
                      <a:pt x="1112" y="7046"/>
                      <a:pt x="1107" y="7010"/>
                    </a:cubicBezTo>
                    <a:cubicBezTo>
                      <a:pt x="1121" y="6941"/>
                      <a:pt x="1402" y="5589"/>
                      <a:pt x="1535" y="4762"/>
                    </a:cubicBezTo>
                    <a:cubicBezTo>
                      <a:pt x="1576" y="4514"/>
                      <a:pt x="1570" y="4262"/>
                      <a:pt x="1520" y="4010"/>
                    </a:cubicBezTo>
                    <a:cubicBezTo>
                      <a:pt x="1156" y="2203"/>
                      <a:pt x="216" y="360"/>
                      <a:pt x="31" y="9"/>
                    </a:cubicBezTo>
                    <a:cubicBezTo>
                      <a:pt x="29" y="3"/>
                      <a:pt x="23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690;p37">
                <a:extLst>
                  <a:ext uri="{FF2B5EF4-FFF2-40B4-BE49-F238E27FC236}">
                    <a16:creationId xmlns:a16="http://schemas.microsoft.com/office/drawing/2014/main" id="{3CADF9CD-852B-744B-C9C3-A69F1AC8314C}"/>
                  </a:ext>
                </a:extLst>
              </p:cNvPr>
              <p:cNvSpPr/>
              <p:nvPr/>
            </p:nvSpPr>
            <p:spPr>
              <a:xfrm>
                <a:off x="6944850" y="2916033"/>
                <a:ext cx="304642" cy="13057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27851" extrusionOk="0">
                    <a:moveTo>
                      <a:pt x="18" y="0"/>
                    </a:moveTo>
                    <a:cubicBezTo>
                      <a:pt x="17" y="0"/>
                      <a:pt x="16" y="0"/>
                      <a:pt x="15" y="0"/>
                    </a:cubicBezTo>
                    <a:cubicBezTo>
                      <a:pt x="6" y="3"/>
                      <a:pt x="1" y="11"/>
                      <a:pt x="3" y="20"/>
                    </a:cubicBezTo>
                    <a:cubicBezTo>
                      <a:pt x="10" y="46"/>
                      <a:pt x="695" y="2648"/>
                      <a:pt x="1340" y="5241"/>
                    </a:cubicBezTo>
                    <a:cubicBezTo>
                      <a:pt x="1719" y="6764"/>
                      <a:pt x="2011" y="7986"/>
                      <a:pt x="2207" y="8872"/>
                    </a:cubicBezTo>
                    <a:cubicBezTo>
                      <a:pt x="2537" y="10371"/>
                      <a:pt x="2519" y="10576"/>
                      <a:pt x="2495" y="10594"/>
                    </a:cubicBezTo>
                    <a:cubicBezTo>
                      <a:pt x="2465" y="10615"/>
                      <a:pt x="2440" y="10625"/>
                      <a:pt x="2417" y="10625"/>
                    </a:cubicBezTo>
                    <a:cubicBezTo>
                      <a:pt x="2412" y="10625"/>
                      <a:pt x="2406" y="10624"/>
                      <a:pt x="2401" y="10623"/>
                    </a:cubicBezTo>
                    <a:cubicBezTo>
                      <a:pt x="2351" y="10608"/>
                      <a:pt x="2317" y="10531"/>
                      <a:pt x="2284" y="10450"/>
                    </a:cubicBezTo>
                    <a:cubicBezTo>
                      <a:pt x="2235" y="10340"/>
                      <a:pt x="2182" y="10216"/>
                      <a:pt x="2064" y="10216"/>
                    </a:cubicBezTo>
                    <a:cubicBezTo>
                      <a:pt x="2049" y="10216"/>
                      <a:pt x="2033" y="10218"/>
                      <a:pt x="2016" y="10222"/>
                    </a:cubicBezTo>
                    <a:cubicBezTo>
                      <a:pt x="2008" y="10225"/>
                      <a:pt x="2002" y="10230"/>
                      <a:pt x="1998" y="10241"/>
                    </a:cubicBezTo>
                    <a:cubicBezTo>
                      <a:pt x="1932" y="10365"/>
                      <a:pt x="2141" y="11485"/>
                      <a:pt x="2328" y="12406"/>
                    </a:cubicBezTo>
                    <a:cubicBezTo>
                      <a:pt x="2594" y="13714"/>
                      <a:pt x="2976" y="15408"/>
                      <a:pt x="3404" y="17174"/>
                    </a:cubicBezTo>
                    <a:cubicBezTo>
                      <a:pt x="3916" y="19285"/>
                      <a:pt x="5240" y="24554"/>
                      <a:pt x="6465" y="27839"/>
                    </a:cubicBezTo>
                    <a:cubicBezTo>
                      <a:pt x="6467" y="27846"/>
                      <a:pt x="6473" y="27849"/>
                      <a:pt x="6479" y="27849"/>
                    </a:cubicBezTo>
                    <a:lnTo>
                      <a:pt x="6479" y="27850"/>
                    </a:lnTo>
                    <a:cubicBezTo>
                      <a:pt x="6480" y="27850"/>
                      <a:pt x="6483" y="27849"/>
                      <a:pt x="6485" y="27849"/>
                    </a:cubicBezTo>
                    <a:cubicBezTo>
                      <a:pt x="6493" y="27846"/>
                      <a:pt x="6497" y="27836"/>
                      <a:pt x="6494" y="27829"/>
                    </a:cubicBezTo>
                    <a:cubicBezTo>
                      <a:pt x="5262" y="24522"/>
                      <a:pt x="3930" y="19217"/>
                      <a:pt x="3416" y="17090"/>
                    </a:cubicBezTo>
                    <a:cubicBezTo>
                      <a:pt x="2985" y="15313"/>
                      <a:pt x="2605" y="13620"/>
                      <a:pt x="2343" y="12322"/>
                    </a:cubicBezTo>
                    <a:cubicBezTo>
                      <a:pt x="1964" y="10447"/>
                      <a:pt x="2011" y="10268"/>
                      <a:pt x="2025" y="10253"/>
                    </a:cubicBezTo>
                    <a:cubicBezTo>
                      <a:pt x="2039" y="10249"/>
                      <a:pt x="2052" y="10248"/>
                      <a:pt x="2064" y="10248"/>
                    </a:cubicBezTo>
                    <a:cubicBezTo>
                      <a:pt x="2162" y="10248"/>
                      <a:pt x="2210" y="10358"/>
                      <a:pt x="2255" y="10462"/>
                    </a:cubicBezTo>
                    <a:cubicBezTo>
                      <a:pt x="2293" y="10551"/>
                      <a:pt x="2328" y="10634"/>
                      <a:pt x="2392" y="10652"/>
                    </a:cubicBezTo>
                    <a:cubicBezTo>
                      <a:pt x="2401" y="10655"/>
                      <a:pt x="2410" y="10656"/>
                      <a:pt x="2419" y="10656"/>
                    </a:cubicBezTo>
                    <a:cubicBezTo>
                      <a:pt x="2448" y="10656"/>
                      <a:pt x="2479" y="10644"/>
                      <a:pt x="2513" y="10620"/>
                    </a:cubicBezTo>
                    <a:cubicBezTo>
                      <a:pt x="2554" y="10591"/>
                      <a:pt x="2683" y="10501"/>
                      <a:pt x="1372" y="5240"/>
                    </a:cubicBezTo>
                    <a:cubicBezTo>
                      <a:pt x="727" y="2645"/>
                      <a:pt x="41" y="39"/>
                      <a:pt x="33" y="13"/>
                    </a:cubicBezTo>
                    <a:cubicBezTo>
                      <a:pt x="32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691;p37">
                <a:extLst>
                  <a:ext uri="{FF2B5EF4-FFF2-40B4-BE49-F238E27FC236}">
                    <a16:creationId xmlns:a16="http://schemas.microsoft.com/office/drawing/2014/main" id="{CBAD524F-C772-3868-95EC-5F3C56FA7491}"/>
                  </a:ext>
                </a:extLst>
              </p:cNvPr>
              <p:cNvSpPr/>
              <p:nvPr/>
            </p:nvSpPr>
            <p:spPr>
              <a:xfrm>
                <a:off x="7091310" y="2817017"/>
                <a:ext cx="276654" cy="250868"/>
              </a:xfrm>
              <a:custGeom>
                <a:avLst/>
                <a:gdLst/>
                <a:ahLst/>
                <a:cxnLst/>
                <a:rect l="l" t="t" r="r" b="b"/>
                <a:pathLst>
                  <a:path w="5901" h="5351" extrusionOk="0">
                    <a:moveTo>
                      <a:pt x="19" y="1"/>
                    </a:moveTo>
                    <a:cubicBezTo>
                      <a:pt x="14" y="1"/>
                      <a:pt x="10" y="2"/>
                      <a:pt x="7" y="6"/>
                    </a:cubicBezTo>
                    <a:cubicBezTo>
                      <a:pt x="0" y="12"/>
                      <a:pt x="0" y="21"/>
                      <a:pt x="8" y="27"/>
                    </a:cubicBezTo>
                    <a:cubicBezTo>
                      <a:pt x="56" y="73"/>
                      <a:pt x="4793" y="4598"/>
                      <a:pt x="5874" y="5347"/>
                    </a:cubicBezTo>
                    <a:cubicBezTo>
                      <a:pt x="5877" y="5351"/>
                      <a:pt x="5881" y="5351"/>
                      <a:pt x="5884" y="5351"/>
                    </a:cubicBezTo>
                    <a:cubicBezTo>
                      <a:pt x="5888" y="5351"/>
                      <a:pt x="5893" y="5349"/>
                      <a:pt x="5896" y="5344"/>
                    </a:cubicBezTo>
                    <a:cubicBezTo>
                      <a:pt x="5900" y="5337"/>
                      <a:pt x="5899" y="5328"/>
                      <a:pt x="5891" y="5323"/>
                    </a:cubicBezTo>
                    <a:cubicBezTo>
                      <a:pt x="4813" y="4575"/>
                      <a:pt x="77" y="50"/>
                      <a:pt x="30" y="4"/>
                    </a:cubicBezTo>
                    <a:cubicBezTo>
                      <a:pt x="27" y="2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692;p37">
                <a:extLst>
                  <a:ext uri="{FF2B5EF4-FFF2-40B4-BE49-F238E27FC236}">
                    <a16:creationId xmlns:a16="http://schemas.microsoft.com/office/drawing/2014/main" id="{A34352E1-8DFF-CD93-3491-2C3E9B88A87E}"/>
                  </a:ext>
                </a:extLst>
              </p:cNvPr>
              <p:cNvSpPr/>
              <p:nvPr/>
            </p:nvSpPr>
            <p:spPr>
              <a:xfrm>
                <a:off x="7442460" y="3309518"/>
                <a:ext cx="88702" cy="130005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2773" extrusionOk="0">
                    <a:moveTo>
                      <a:pt x="1805" y="1"/>
                    </a:moveTo>
                    <a:cubicBezTo>
                      <a:pt x="1797" y="1"/>
                      <a:pt x="1791" y="8"/>
                      <a:pt x="1791" y="18"/>
                    </a:cubicBezTo>
                    <a:cubicBezTo>
                      <a:pt x="1792" y="27"/>
                      <a:pt x="1860" y="1022"/>
                      <a:pt x="1717" y="1403"/>
                    </a:cubicBezTo>
                    <a:cubicBezTo>
                      <a:pt x="1577" y="1784"/>
                      <a:pt x="25" y="2734"/>
                      <a:pt x="10" y="2744"/>
                    </a:cubicBezTo>
                    <a:cubicBezTo>
                      <a:pt x="2" y="2748"/>
                      <a:pt x="0" y="2757"/>
                      <a:pt x="5" y="2765"/>
                    </a:cubicBezTo>
                    <a:cubicBezTo>
                      <a:pt x="7" y="2770"/>
                      <a:pt x="13" y="2773"/>
                      <a:pt x="17" y="2773"/>
                    </a:cubicBezTo>
                    <a:cubicBezTo>
                      <a:pt x="20" y="2773"/>
                      <a:pt x="23" y="2771"/>
                      <a:pt x="26" y="2770"/>
                    </a:cubicBezTo>
                    <a:cubicBezTo>
                      <a:pt x="91" y="2731"/>
                      <a:pt x="1603" y="1805"/>
                      <a:pt x="1746" y="1415"/>
                    </a:cubicBezTo>
                    <a:cubicBezTo>
                      <a:pt x="1892" y="1027"/>
                      <a:pt x="1824" y="56"/>
                      <a:pt x="1821" y="15"/>
                    </a:cubicBezTo>
                    <a:cubicBezTo>
                      <a:pt x="1821" y="7"/>
                      <a:pt x="1814" y="1"/>
                      <a:pt x="1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693;p37">
                <a:extLst>
                  <a:ext uri="{FF2B5EF4-FFF2-40B4-BE49-F238E27FC236}">
                    <a16:creationId xmlns:a16="http://schemas.microsoft.com/office/drawing/2014/main" id="{F5A91955-4324-5837-DA68-B48ABA91EFCF}"/>
                  </a:ext>
                </a:extLst>
              </p:cNvPr>
              <p:cNvSpPr/>
              <p:nvPr/>
            </p:nvSpPr>
            <p:spPr>
              <a:xfrm>
                <a:off x="7226942" y="3492594"/>
                <a:ext cx="77919" cy="104829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2236" extrusionOk="0">
                    <a:moveTo>
                      <a:pt x="1648" y="1"/>
                    </a:moveTo>
                    <a:cubicBezTo>
                      <a:pt x="1639" y="1"/>
                      <a:pt x="1631" y="7"/>
                      <a:pt x="1631" y="16"/>
                    </a:cubicBezTo>
                    <a:cubicBezTo>
                      <a:pt x="1631" y="19"/>
                      <a:pt x="1607" y="337"/>
                      <a:pt x="1394" y="763"/>
                    </a:cubicBezTo>
                    <a:cubicBezTo>
                      <a:pt x="1200" y="1158"/>
                      <a:pt x="801" y="1728"/>
                      <a:pt x="9" y="2207"/>
                    </a:cubicBezTo>
                    <a:cubicBezTo>
                      <a:pt x="2" y="2211"/>
                      <a:pt x="0" y="2220"/>
                      <a:pt x="5" y="2228"/>
                    </a:cubicBezTo>
                    <a:cubicBezTo>
                      <a:pt x="6" y="2233"/>
                      <a:pt x="12" y="2236"/>
                      <a:pt x="17" y="2236"/>
                    </a:cubicBezTo>
                    <a:cubicBezTo>
                      <a:pt x="20" y="2236"/>
                      <a:pt x="23" y="2236"/>
                      <a:pt x="26" y="2234"/>
                    </a:cubicBezTo>
                    <a:cubicBezTo>
                      <a:pt x="824" y="1751"/>
                      <a:pt x="1226" y="1175"/>
                      <a:pt x="1423" y="776"/>
                    </a:cubicBezTo>
                    <a:cubicBezTo>
                      <a:pt x="1638" y="345"/>
                      <a:pt x="1662" y="20"/>
                      <a:pt x="1662" y="17"/>
                    </a:cubicBezTo>
                    <a:cubicBezTo>
                      <a:pt x="1662" y="10"/>
                      <a:pt x="1656" y="2"/>
                      <a:pt x="16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694;p37">
                <a:extLst>
                  <a:ext uri="{FF2B5EF4-FFF2-40B4-BE49-F238E27FC236}">
                    <a16:creationId xmlns:a16="http://schemas.microsoft.com/office/drawing/2014/main" id="{5DB69FE6-3861-9A4E-0A24-08657E26DAAF}"/>
                  </a:ext>
                </a:extLst>
              </p:cNvPr>
              <p:cNvSpPr/>
              <p:nvPr/>
            </p:nvSpPr>
            <p:spPr>
              <a:xfrm>
                <a:off x="6885731" y="3496767"/>
                <a:ext cx="115190" cy="359354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7665" extrusionOk="0">
                    <a:moveTo>
                      <a:pt x="287" y="0"/>
                    </a:moveTo>
                    <a:cubicBezTo>
                      <a:pt x="279" y="2"/>
                      <a:pt x="270" y="3"/>
                      <a:pt x="262" y="5"/>
                    </a:cubicBezTo>
                    <a:cubicBezTo>
                      <a:pt x="105" y="38"/>
                      <a:pt x="1" y="188"/>
                      <a:pt x="25" y="347"/>
                    </a:cubicBezTo>
                    <a:cubicBezTo>
                      <a:pt x="189" y="1390"/>
                      <a:pt x="854" y="5523"/>
                      <a:pt x="1409" y="7643"/>
                    </a:cubicBezTo>
                    <a:cubicBezTo>
                      <a:pt x="1479" y="7658"/>
                      <a:pt x="1554" y="7665"/>
                      <a:pt x="1633" y="7665"/>
                    </a:cubicBezTo>
                    <a:cubicBezTo>
                      <a:pt x="1891" y="7665"/>
                      <a:pt x="2186" y="7590"/>
                      <a:pt x="2456" y="7470"/>
                    </a:cubicBezTo>
                    <a:cubicBezTo>
                      <a:pt x="1727" y="4969"/>
                      <a:pt x="949" y="2295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695;p37">
                <a:extLst>
                  <a:ext uri="{FF2B5EF4-FFF2-40B4-BE49-F238E27FC236}">
                    <a16:creationId xmlns:a16="http://schemas.microsoft.com/office/drawing/2014/main" id="{D911F792-BE0A-B5ED-4E34-B616CB2D98E7}"/>
                  </a:ext>
                </a:extLst>
              </p:cNvPr>
              <p:cNvSpPr/>
              <p:nvPr/>
            </p:nvSpPr>
            <p:spPr>
              <a:xfrm>
                <a:off x="7195249" y="3675717"/>
                <a:ext cx="59963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5381" extrusionOk="0">
                    <a:moveTo>
                      <a:pt x="18" y="1"/>
                    </a:moveTo>
                    <a:cubicBezTo>
                      <a:pt x="16" y="1"/>
                      <a:pt x="15" y="1"/>
                      <a:pt x="14" y="1"/>
                    </a:cubicBezTo>
                    <a:cubicBezTo>
                      <a:pt x="6" y="2"/>
                      <a:pt x="0" y="12"/>
                      <a:pt x="3" y="19"/>
                    </a:cubicBezTo>
                    <a:cubicBezTo>
                      <a:pt x="13" y="60"/>
                      <a:pt x="976" y="4217"/>
                      <a:pt x="1246" y="5369"/>
                    </a:cubicBezTo>
                    <a:cubicBezTo>
                      <a:pt x="1248" y="5375"/>
                      <a:pt x="1254" y="5381"/>
                      <a:pt x="1260" y="5381"/>
                    </a:cubicBezTo>
                    <a:cubicBezTo>
                      <a:pt x="1262" y="5381"/>
                      <a:pt x="1263" y="5381"/>
                      <a:pt x="1265" y="5379"/>
                    </a:cubicBezTo>
                    <a:cubicBezTo>
                      <a:pt x="1272" y="5378"/>
                      <a:pt x="1278" y="5370"/>
                      <a:pt x="1275" y="5361"/>
                    </a:cubicBezTo>
                    <a:cubicBezTo>
                      <a:pt x="1005" y="4210"/>
                      <a:pt x="43" y="54"/>
                      <a:pt x="32" y="12"/>
                    </a:cubicBezTo>
                    <a:cubicBezTo>
                      <a:pt x="31" y="5"/>
                      <a:pt x="25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696;p37">
                <a:extLst>
                  <a:ext uri="{FF2B5EF4-FFF2-40B4-BE49-F238E27FC236}">
                    <a16:creationId xmlns:a16="http://schemas.microsoft.com/office/drawing/2014/main" id="{01192126-CBAF-3F0B-8691-0BF3AC15D27A}"/>
                  </a:ext>
                </a:extLst>
              </p:cNvPr>
              <p:cNvSpPr/>
              <p:nvPr/>
            </p:nvSpPr>
            <p:spPr>
              <a:xfrm>
                <a:off x="7140959" y="4249090"/>
                <a:ext cx="179982" cy="250212"/>
              </a:xfrm>
              <a:custGeom>
                <a:avLst/>
                <a:gdLst/>
                <a:ahLst/>
                <a:cxnLst/>
                <a:rect l="l" t="t" r="r" b="b"/>
                <a:pathLst>
                  <a:path w="3839" h="5337" extrusionOk="0">
                    <a:moveTo>
                      <a:pt x="1" y="93"/>
                    </a:moveTo>
                    <a:lnTo>
                      <a:pt x="1" y="95"/>
                    </a:lnTo>
                    <a:cubicBezTo>
                      <a:pt x="1" y="95"/>
                      <a:pt x="1" y="95"/>
                      <a:pt x="1" y="95"/>
                    </a:cubicBezTo>
                    <a:lnTo>
                      <a:pt x="1" y="95"/>
                    </a:lnTo>
                    <a:cubicBezTo>
                      <a:pt x="1" y="95"/>
                      <a:pt x="1" y="94"/>
                      <a:pt x="1" y="93"/>
                    </a:cubicBezTo>
                    <a:close/>
                    <a:moveTo>
                      <a:pt x="2857" y="0"/>
                    </a:moveTo>
                    <a:cubicBezTo>
                      <a:pt x="2257" y="85"/>
                      <a:pt x="1505" y="108"/>
                      <a:pt x="869" y="108"/>
                    </a:cubicBezTo>
                    <a:cubicBezTo>
                      <a:pt x="535" y="108"/>
                      <a:pt x="233" y="102"/>
                      <a:pt x="1" y="95"/>
                    </a:cubicBezTo>
                    <a:lnTo>
                      <a:pt x="1" y="95"/>
                    </a:lnTo>
                    <a:cubicBezTo>
                      <a:pt x="40" y="228"/>
                      <a:pt x="85" y="385"/>
                      <a:pt x="139" y="561"/>
                    </a:cubicBezTo>
                    <a:cubicBezTo>
                      <a:pt x="565" y="1982"/>
                      <a:pt x="1427" y="4643"/>
                      <a:pt x="1611" y="5206"/>
                    </a:cubicBezTo>
                    <a:cubicBezTo>
                      <a:pt x="2012" y="5299"/>
                      <a:pt x="2329" y="5337"/>
                      <a:pt x="2582" y="5337"/>
                    </a:cubicBezTo>
                    <a:cubicBezTo>
                      <a:pt x="3727" y="5337"/>
                      <a:pt x="3559" y="4559"/>
                      <a:pt x="3838" y="4535"/>
                    </a:cubicBezTo>
                    <a:cubicBezTo>
                      <a:pt x="3482" y="3301"/>
                      <a:pt x="3094" y="1288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697;p37">
                <a:extLst>
                  <a:ext uri="{FF2B5EF4-FFF2-40B4-BE49-F238E27FC236}">
                    <a16:creationId xmlns:a16="http://schemas.microsoft.com/office/drawing/2014/main" id="{5FC60C14-6F91-3683-9DB6-003486094011}"/>
                  </a:ext>
                </a:extLst>
              </p:cNvPr>
              <p:cNvSpPr/>
              <p:nvPr/>
            </p:nvSpPr>
            <p:spPr>
              <a:xfrm>
                <a:off x="7140959" y="4249090"/>
                <a:ext cx="136897" cy="29864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637" extrusionOk="0">
                    <a:moveTo>
                      <a:pt x="2857" y="0"/>
                    </a:moveTo>
                    <a:cubicBezTo>
                      <a:pt x="2262" y="85"/>
                      <a:pt x="1519" y="108"/>
                      <a:pt x="887" y="108"/>
                    </a:cubicBezTo>
                    <a:cubicBezTo>
                      <a:pt x="545" y="108"/>
                      <a:pt x="236" y="101"/>
                      <a:pt x="1" y="93"/>
                    </a:cubicBezTo>
                    <a:lnTo>
                      <a:pt x="1" y="93"/>
                    </a:lnTo>
                    <a:cubicBezTo>
                      <a:pt x="39" y="226"/>
                      <a:pt x="85" y="384"/>
                      <a:pt x="139" y="561"/>
                    </a:cubicBezTo>
                    <a:cubicBezTo>
                      <a:pt x="575" y="615"/>
                      <a:pt x="952" y="637"/>
                      <a:pt x="1276" y="637"/>
                    </a:cubicBezTo>
                    <a:cubicBezTo>
                      <a:pt x="2270" y="637"/>
                      <a:pt x="2756" y="433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698;p37">
                <a:extLst>
                  <a:ext uri="{FF2B5EF4-FFF2-40B4-BE49-F238E27FC236}">
                    <a16:creationId xmlns:a16="http://schemas.microsoft.com/office/drawing/2014/main" id="{FC296995-0226-146E-5BA1-D5BD10F9B3F1}"/>
                  </a:ext>
                </a:extLst>
              </p:cNvPr>
              <p:cNvSpPr/>
              <p:nvPr/>
            </p:nvSpPr>
            <p:spPr>
              <a:xfrm>
                <a:off x="7203407" y="4461562"/>
                <a:ext cx="350119" cy="145570"/>
              </a:xfrm>
              <a:custGeom>
                <a:avLst/>
                <a:gdLst/>
                <a:ahLst/>
                <a:cxnLst/>
                <a:rect l="l" t="t" r="r" b="b"/>
                <a:pathLst>
                  <a:path w="7468" h="3105" extrusionOk="0">
                    <a:moveTo>
                      <a:pt x="2573" y="0"/>
                    </a:moveTo>
                    <a:cubicBezTo>
                      <a:pt x="2551" y="0"/>
                      <a:pt x="2529" y="1"/>
                      <a:pt x="2506" y="3"/>
                    </a:cubicBezTo>
                    <a:cubicBezTo>
                      <a:pt x="2227" y="25"/>
                      <a:pt x="2395" y="805"/>
                      <a:pt x="1250" y="805"/>
                    </a:cubicBezTo>
                    <a:cubicBezTo>
                      <a:pt x="997" y="805"/>
                      <a:pt x="679" y="767"/>
                      <a:pt x="279" y="674"/>
                    </a:cubicBezTo>
                    <a:cubicBezTo>
                      <a:pt x="272" y="673"/>
                      <a:pt x="265" y="672"/>
                      <a:pt x="258" y="672"/>
                    </a:cubicBezTo>
                    <a:cubicBezTo>
                      <a:pt x="104" y="672"/>
                      <a:pt x="0" y="973"/>
                      <a:pt x="30" y="1419"/>
                    </a:cubicBezTo>
                    <a:cubicBezTo>
                      <a:pt x="48" y="1697"/>
                      <a:pt x="42" y="2240"/>
                      <a:pt x="34" y="2636"/>
                    </a:cubicBezTo>
                    <a:cubicBezTo>
                      <a:pt x="30" y="2905"/>
                      <a:pt x="24" y="3105"/>
                      <a:pt x="24" y="3105"/>
                    </a:cubicBezTo>
                    <a:lnTo>
                      <a:pt x="6897" y="3105"/>
                    </a:lnTo>
                    <a:cubicBezTo>
                      <a:pt x="7205" y="3105"/>
                      <a:pt x="7402" y="2882"/>
                      <a:pt x="7437" y="2636"/>
                    </a:cubicBezTo>
                    <a:cubicBezTo>
                      <a:pt x="7468" y="2431"/>
                      <a:pt x="7387" y="2209"/>
                      <a:pt x="7165" y="2084"/>
                    </a:cubicBezTo>
                    <a:cubicBezTo>
                      <a:pt x="7116" y="2058"/>
                      <a:pt x="7064" y="2032"/>
                      <a:pt x="7004" y="2009"/>
                    </a:cubicBezTo>
                    <a:cubicBezTo>
                      <a:pt x="6138" y="1672"/>
                      <a:pt x="5284" y="1628"/>
                      <a:pt x="3970" y="887"/>
                    </a:cubicBezTo>
                    <a:cubicBezTo>
                      <a:pt x="3222" y="464"/>
                      <a:pt x="3052" y="0"/>
                      <a:pt x="25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699;p37">
                <a:extLst>
                  <a:ext uri="{FF2B5EF4-FFF2-40B4-BE49-F238E27FC236}">
                    <a16:creationId xmlns:a16="http://schemas.microsoft.com/office/drawing/2014/main" id="{4CE06688-2D9B-A066-F0BB-2303E7192CA3}"/>
                  </a:ext>
                </a:extLst>
              </p:cNvPr>
              <p:cNvSpPr/>
              <p:nvPr/>
            </p:nvSpPr>
            <p:spPr>
              <a:xfrm>
                <a:off x="7073120" y="2371352"/>
                <a:ext cx="32865" cy="31927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81" extrusionOk="0">
                    <a:moveTo>
                      <a:pt x="444" y="1"/>
                    </a:moveTo>
                    <a:cubicBezTo>
                      <a:pt x="309" y="16"/>
                      <a:pt x="161" y="28"/>
                      <a:pt x="0" y="36"/>
                    </a:cubicBezTo>
                    <a:cubicBezTo>
                      <a:pt x="153" y="239"/>
                      <a:pt x="263" y="471"/>
                      <a:pt x="343" y="681"/>
                    </a:cubicBezTo>
                    <a:cubicBezTo>
                      <a:pt x="465" y="630"/>
                      <a:pt x="586" y="580"/>
                      <a:pt x="700" y="530"/>
                    </a:cubicBezTo>
                    <a:cubicBezTo>
                      <a:pt x="636" y="360"/>
                      <a:pt x="552" y="176"/>
                      <a:pt x="4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700;p37">
                <a:extLst>
                  <a:ext uri="{FF2B5EF4-FFF2-40B4-BE49-F238E27FC236}">
                    <a16:creationId xmlns:a16="http://schemas.microsoft.com/office/drawing/2014/main" id="{565323FF-EA7A-07F2-6DA5-14A0DBB029AF}"/>
                  </a:ext>
                </a:extLst>
              </p:cNvPr>
              <p:cNvSpPr/>
              <p:nvPr/>
            </p:nvSpPr>
            <p:spPr>
              <a:xfrm>
                <a:off x="6838801" y="2423532"/>
                <a:ext cx="29302" cy="55603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186" extrusionOk="0">
                    <a:moveTo>
                      <a:pt x="338" y="1"/>
                    </a:moveTo>
                    <a:cubicBezTo>
                      <a:pt x="243" y="100"/>
                      <a:pt x="121" y="227"/>
                      <a:pt x="0" y="343"/>
                    </a:cubicBezTo>
                    <a:cubicBezTo>
                      <a:pt x="46" y="580"/>
                      <a:pt x="121" y="875"/>
                      <a:pt x="240" y="1185"/>
                    </a:cubicBezTo>
                    <a:lnTo>
                      <a:pt x="624" y="1101"/>
                    </a:lnTo>
                    <a:cubicBezTo>
                      <a:pt x="450" y="659"/>
                      <a:pt x="372" y="244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701;p37">
                <a:extLst>
                  <a:ext uri="{FF2B5EF4-FFF2-40B4-BE49-F238E27FC236}">
                    <a16:creationId xmlns:a16="http://schemas.microsoft.com/office/drawing/2014/main" id="{07AAFF80-AAD4-DDB7-69F2-E8D2651092A4}"/>
                  </a:ext>
                </a:extLst>
              </p:cNvPr>
              <p:cNvSpPr/>
              <p:nvPr/>
            </p:nvSpPr>
            <p:spPr>
              <a:xfrm>
                <a:off x="6711562" y="2357522"/>
                <a:ext cx="480264" cy="145617"/>
              </a:xfrm>
              <a:custGeom>
                <a:avLst/>
                <a:gdLst/>
                <a:ahLst/>
                <a:cxnLst/>
                <a:rect l="l" t="t" r="r" b="b"/>
                <a:pathLst>
                  <a:path w="10244" h="3106" extrusionOk="0">
                    <a:moveTo>
                      <a:pt x="10057" y="0"/>
                    </a:moveTo>
                    <a:cubicBezTo>
                      <a:pt x="10053" y="5"/>
                      <a:pt x="10050" y="10"/>
                      <a:pt x="10045" y="13"/>
                    </a:cubicBezTo>
                    <a:cubicBezTo>
                      <a:pt x="9666" y="271"/>
                      <a:pt x="8399" y="881"/>
                      <a:pt x="6767" y="1479"/>
                    </a:cubicBezTo>
                    <a:cubicBezTo>
                      <a:pt x="6636" y="1526"/>
                      <a:pt x="6503" y="1575"/>
                      <a:pt x="6368" y="1621"/>
                    </a:cubicBezTo>
                    <a:cubicBezTo>
                      <a:pt x="6341" y="1632"/>
                      <a:pt x="6313" y="1641"/>
                      <a:pt x="6286" y="1650"/>
                    </a:cubicBezTo>
                    <a:cubicBezTo>
                      <a:pt x="6128" y="1705"/>
                      <a:pt x="5966" y="1760"/>
                      <a:pt x="5803" y="1815"/>
                    </a:cubicBezTo>
                    <a:cubicBezTo>
                      <a:pt x="5783" y="1821"/>
                      <a:pt x="5764" y="1827"/>
                      <a:pt x="5744" y="1834"/>
                    </a:cubicBezTo>
                    <a:cubicBezTo>
                      <a:pt x="5703" y="1847"/>
                      <a:pt x="5660" y="1861"/>
                      <a:pt x="5619" y="1875"/>
                    </a:cubicBezTo>
                    <a:cubicBezTo>
                      <a:pt x="5563" y="1893"/>
                      <a:pt x="5504" y="1912"/>
                      <a:pt x="5448" y="1930"/>
                    </a:cubicBezTo>
                    <a:cubicBezTo>
                      <a:pt x="3739" y="2471"/>
                      <a:pt x="1818" y="2916"/>
                      <a:pt x="150" y="2939"/>
                    </a:cubicBezTo>
                    <a:cubicBezTo>
                      <a:pt x="149" y="2939"/>
                      <a:pt x="148" y="2939"/>
                      <a:pt x="148" y="2939"/>
                    </a:cubicBezTo>
                    <a:cubicBezTo>
                      <a:pt x="100" y="2939"/>
                      <a:pt x="63" y="2900"/>
                      <a:pt x="63" y="2852"/>
                    </a:cubicBezTo>
                    <a:cubicBezTo>
                      <a:pt x="42" y="2901"/>
                      <a:pt x="20" y="2950"/>
                      <a:pt x="0" y="2999"/>
                    </a:cubicBezTo>
                    <a:cubicBezTo>
                      <a:pt x="26" y="3034"/>
                      <a:pt x="52" y="3070"/>
                      <a:pt x="78" y="3106"/>
                    </a:cubicBezTo>
                    <a:cubicBezTo>
                      <a:pt x="2682" y="3041"/>
                      <a:pt x="5066" y="2379"/>
                      <a:pt x="6879" y="1682"/>
                    </a:cubicBezTo>
                    <a:cubicBezTo>
                      <a:pt x="8657" y="999"/>
                      <a:pt x="9889" y="283"/>
                      <a:pt x="10244" y="66"/>
                    </a:cubicBezTo>
                    <a:cubicBezTo>
                      <a:pt x="10172" y="40"/>
                      <a:pt x="10106" y="17"/>
                      <a:pt x="100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702;p37">
                <a:extLst>
                  <a:ext uri="{FF2B5EF4-FFF2-40B4-BE49-F238E27FC236}">
                    <a16:creationId xmlns:a16="http://schemas.microsoft.com/office/drawing/2014/main" id="{2B14CC3C-17CF-2AFA-BDD8-6586067D092F}"/>
                  </a:ext>
                </a:extLst>
              </p:cNvPr>
              <p:cNvSpPr/>
              <p:nvPr/>
            </p:nvSpPr>
            <p:spPr>
              <a:xfrm>
                <a:off x="7009688" y="1575475"/>
                <a:ext cx="203236" cy="446743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9529" extrusionOk="0">
                    <a:moveTo>
                      <a:pt x="102" y="1"/>
                    </a:moveTo>
                    <a:cubicBezTo>
                      <a:pt x="44" y="1"/>
                      <a:pt x="0" y="24"/>
                      <a:pt x="0" y="24"/>
                    </a:cubicBezTo>
                    <a:cubicBezTo>
                      <a:pt x="275" y="801"/>
                      <a:pt x="1136" y="3290"/>
                      <a:pt x="1297" y="4637"/>
                    </a:cubicBezTo>
                    <a:cubicBezTo>
                      <a:pt x="1387" y="5386"/>
                      <a:pt x="1674" y="7384"/>
                      <a:pt x="1884" y="9349"/>
                    </a:cubicBezTo>
                    <a:cubicBezTo>
                      <a:pt x="1933" y="9395"/>
                      <a:pt x="1988" y="9444"/>
                      <a:pt x="2046" y="9497"/>
                    </a:cubicBezTo>
                    <a:cubicBezTo>
                      <a:pt x="2068" y="9518"/>
                      <a:pt x="2097" y="9528"/>
                      <a:pt x="2126" y="9528"/>
                    </a:cubicBezTo>
                    <a:cubicBezTo>
                      <a:pt x="2147" y="9528"/>
                      <a:pt x="2168" y="9523"/>
                      <a:pt x="2186" y="9511"/>
                    </a:cubicBezTo>
                    <a:cubicBezTo>
                      <a:pt x="2231" y="9485"/>
                      <a:pt x="2272" y="9456"/>
                      <a:pt x="2313" y="9429"/>
                    </a:cubicBezTo>
                    <a:cubicBezTo>
                      <a:pt x="3414" y="8672"/>
                      <a:pt x="3481" y="7435"/>
                      <a:pt x="3558" y="6389"/>
                    </a:cubicBezTo>
                    <a:cubicBezTo>
                      <a:pt x="3570" y="6206"/>
                      <a:pt x="3584" y="6028"/>
                      <a:pt x="3604" y="5860"/>
                    </a:cubicBezTo>
                    <a:cubicBezTo>
                      <a:pt x="3611" y="5799"/>
                      <a:pt x="3619" y="5744"/>
                      <a:pt x="3627" y="5692"/>
                    </a:cubicBezTo>
                    <a:cubicBezTo>
                      <a:pt x="3699" y="5244"/>
                      <a:pt x="3813" y="5126"/>
                      <a:pt x="3915" y="5126"/>
                    </a:cubicBezTo>
                    <a:cubicBezTo>
                      <a:pt x="4027" y="5126"/>
                      <a:pt x="4122" y="5270"/>
                      <a:pt x="4128" y="5278"/>
                    </a:cubicBezTo>
                    <a:cubicBezTo>
                      <a:pt x="4128" y="5278"/>
                      <a:pt x="4334" y="4957"/>
                      <a:pt x="4128" y="4590"/>
                    </a:cubicBezTo>
                    <a:cubicBezTo>
                      <a:pt x="3949" y="4272"/>
                      <a:pt x="3336" y="4251"/>
                      <a:pt x="3179" y="4251"/>
                    </a:cubicBezTo>
                    <a:cubicBezTo>
                      <a:pt x="3155" y="4251"/>
                      <a:pt x="3142" y="4252"/>
                      <a:pt x="3142" y="4252"/>
                    </a:cubicBezTo>
                    <a:cubicBezTo>
                      <a:pt x="3142" y="4252"/>
                      <a:pt x="3105" y="3064"/>
                      <a:pt x="2856" y="2422"/>
                    </a:cubicBezTo>
                    <a:cubicBezTo>
                      <a:pt x="2607" y="1778"/>
                      <a:pt x="630" y="391"/>
                      <a:pt x="317" y="180"/>
                    </a:cubicBezTo>
                    <a:cubicBezTo>
                      <a:pt x="259" y="34"/>
                      <a:pt x="171" y="1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703;p37">
                <a:extLst>
                  <a:ext uri="{FF2B5EF4-FFF2-40B4-BE49-F238E27FC236}">
                    <a16:creationId xmlns:a16="http://schemas.microsoft.com/office/drawing/2014/main" id="{6CF82BA8-79C8-7324-B1DE-D19DEB3B4B8C}"/>
                  </a:ext>
                </a:extLst>
              </p:cNvPr>
              <p:cNvSpPr/>
              <p:nvPr/>
            </p:nvSpPr>
            <p:spPr>
              <a:xfrm>
                <a:off x="7106500" y="1766943"/>
                <a:ext cx="96390" cy="2259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82" extrusionOk="0">
                    <a:moveTo>
                      <a:pt x="19" y="1"/>
                    </a:moveTo>
                    <a:cubicBezTo>
                      <a:pt x="14" y="1"/>
                      <a:pt x="8" y="4"/>
                      <a:pt x="5" y="9"/>
                    </a:cubicBezTo>
                    <a:cubicBezTo>
                      <a:pt x="1" y="16"/>
                      <a:pt x="4" y="26"/>
                      <a:pt x="11" y="30"/>
                    </a:cubicBezTo>
                    <a:cubicBezTo>
                      <a:pt x="22" y="36"/>
                      <a:pt x="285" y="177"/>
                      <a:pt x="1078" y="183"/>
                    </a:cubicBezTo>
                    <a:cubicBezTo>
                      <a:pt x="1855" y="189"/>
                      <a:pt x="2022" y="471"/>
                      <a:pt x="2023" y="474"/>
                    </a:cubicBezTo>
                    <a:cubicBezTo>
                      <a:pt x="2026" y="478"/>
                      <a:pt x="2032" y="481"/>
                      <a:pt x="2037" y="481"/>
                    </a:cubicBezTo>
                    <a:cubicBezTo>
                      <a:pt x="2040" y="481"/>
                      <a:pt x="2042" y="481"/>
                      <a:pt x="2045" y="480"/>
                    </a:cubicBezTo>
                    <a:cubicBezTo>
                      <a:pt x="2052" y="475"/>
                      <a:pt x="2055" y="466"/>
                      <a:pt x="2051" y="458"/>
                    </a:cubicBezTo>
                    <a:cubicBezTo>
                      <a:pt x="2045" y="446"/>
                      <a:pt x="1877" y="159"/>
                      <a:pt x="1078" y="152"/>
                    </a:cubicBezTo>
                    <a:cubicBezTo>
                      <a:pt x="294" y="146"/>
                      <a:pt x="28" y="4"/>
                      <a:pt x="27" y="3"/>
                    </a:cubicBezTo>
                    <a:cubicBezTo>
                      <a:pt x="24" y="1"/>
                      <a:pt x="22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704;p37">
                <a:extLst>
                  <a:ext uri="{FF2B5EF4-FFF2-40B4-BE49-F238E27FC236}">
                    <a16:creationId xmlns:a16="http://schemas.microsoft.com/office/drawing/2014/main" id="{5EB0EBA1-85A3-8B52-F6B8-D14174DF9827}"/>
                  </a:ext>
                </a:extLst>
              </p:cNvPr>
              <p:cNvSpPr/>
              <p:nvPr/>
            </p:nvSpPr>
            <p:spPr>
              <a:xfrm>
                <a:off x="7105094" y="1807074"/>
                <a:ext cx="29630" cy="161229"/>
              </a:xfrm>
              <a:custGeom>
                <a:avLst/>
                <a:gdLst/>
                <a:ahLst/>
                <a:cxnLst/>
                <a:rect l="l" t="t" r="r" b="b"/>
                <a:pathLst>
                  <a:path w="632" h="3439" extrusionOk="0">
                    <a:moveTo>
                      <a:pt x="614" y="1"/>
                    </a:moveTo>
                    <a:cubicBezTo>
                      <a:pt x="609" y="1"/>
                      <a:pt x="604" y="3"/>
                      <a:pt x="601" y="7"/>
                    </a:cubicBezTo>
                    <a:cubicBezTo>
                      <a:pt x="599" y="10"/>
                      <a:pt x="434" y="270"/>
                      <a:pt x="286" y="819"/>
                    </a:cubicBezTo>
                    <a:cubicBezTo>
                      <a:pt x="150" y="1325"/>
                      <a:pt x="0" y="2188"/>
                      <a:pt x="60" y="3423"/>
                    </a:cubicBezTo>
                    <a:cubicBezTo>
                      <a:pt x="60" y="3432"/>
                      <a:pt x="67" y="3438"/>
                      <a:pt x="75" y="3438"/>
                    </a:cubicBezTo>
                    <a:lnTo>
                      <a:pt x="76" y="3438"/>
                    </a:lnTo>
                    <a:cubicBezTo>
                      <a:pt x="84" y="3438"/>
                      <a:pt x="92" y="3431"/>
                      <a:pt x="90" y="3421"/>
                    </a:cubicBezTo>
                    <a:cubicBezTo>
                      <a:pt x="31" y="2191"/>
                      <a:pt x="179" y="1331"/>
                      <a:pt x="315" y="828"/>
                    </a:cubicBezTo>
                    <a:cubicBezTo>
                      <a:pt x="462" y="283"/>
                      <a:pt x="625" y="27"/>
                      <a:pt x="627" y="24"/>
                    </a:cubicBezTo>
                    <a:cubicBezTo>
                      <a:pt x="631" y="17"/>
                      <a:pt x="628" y="7"/>
                      <a:pt x="622" y="3"/>
                    </a:cubicBezTo>
                    <a:cubicBezTo>
                      <a:pt x="620" y="1"/>
                      <a:pt x="617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705;p37">
                <a:extLst>
                  <a:ext uri="{FF2B5EF4-FFF2-40B4-BE49-F238E27FC236}">
                    <a16:creationId xmlns:a16="http://schemas.microsoft.com/office/drawing/2014/main" id="{BDDC7240-1191-8CBF-7DCA-0B2E07360926}"/>
                  </a:ext>
                </a:extLst>
              </p:cNvPr>
              <p:cNvSpPr/>
              <p:nvPr/>
            </p:nvSpPr>
            <p:spPr>
              <a:xfrm>
                <a:off x="7094686" y="1777492"/>
                <a:ext cx="9517" cy="18701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3989" extrusionOk="0">
                    <a:moveTo>
                      <a:pt x="100" y="1"/>
                    </a:moveTo>
                    <a:cubicBezTo>
                      <a:pt x="92" y="1"/>
                      <a:pt x="84" y="7"/>
                      <a:pt x="84" y="16"/>
                    </a:cubicBezTo>
                    <a:cubicBezTo>
                      <a:pt x="83" y="39"/>
                      <a:pt x="0" y="2340"/>
                      <a:pt x="170" y="3974"/>
                    </a:cubicBezTo>
                    <a:cubicBezTo>
                      <a:pt x="170" y="3982"/>
                      <a:pt x="178" y="3988"/>
                      <a:pt x="185" y="3988"/>
                    </a:cubicBezTo>
                    <a:lnTo>
                      <a:pt x="187" y="3988"/>
                    </a:lnTo>
                    <a:cubicBezTo>
                      <a:pt x="196" y="3988"/>
                      <a:pt x="202" y="3981"/>
                      <a:pt x="201" y="3971"/>
                    </a:cubicBezTo>
                    <a:cubicBezTo>
                      <a:pt x="31" y="2339"/>
                      <a:pt x="115" y="41"/>
                      <a:pt x="115" y="18"/>
                    </a:cubicBezTo>
                    <a:cubicBezTo>
                      <a:pt x="115" y="9"/>
                      <a:pt x="109" y="1"/>
                      <a:pt x="1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706;p37">
                <a:extLst>
                  <a:ext uri="{FF2B5EF4-FFF2-40B4-BE49-F238E27FC236}">
                    <a16:creationId xmlns:a16="http://schemas.microsoft.com/office/drawing/2014/main" id="{61D1776A-8383-4093-68DE-8DF960D970CA}"/>
                  </a:ext>
                </a:extLst>
              </p:cNvPr>
              <p:cNvSpPr/>
              <p:nvPr/>
            </p:nvSpPr>
            <p:spPr>
              <a:xfrm>
                <a:off x="7148413" y="1626717"/>
                <a:ext cx="245946" cy="471075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048" extrusionOk="0">
                    <a:moveTo>
                      <a:pt x="3507" y="0"/>
                    </a:moveTo>
                    <a:cubicBezTo>
                      <a:pt x="3468" y="138"/>
                      <a:pt x="3426" y="295"/>
                      <a:pt x="3378" y="470"/>
                    </a:cubicBezTo>
                    <a:cubicBezTo>
                      <a:pt x="3005" y="1826"/>
                      <a:pt x="2352" y="4128"/>
                      <a:pt x="1976" y="5091"/>
                    </a:cubicBezTo>
                    <a:cubicBezTo>
                      <a:pt x="1863" y="5382"/>
                      <a:pt x="1701" y="5672"/>
                      <a:pt x="1527" y="5967"/>
                    </a:cubicBezTo>
                    <a:cubicBezTo>
                      <a:pt x="859" y="7097"/>
                      <a:pt x="1" y="8279"/>
                      <a:pt x="921" y="9681"/>
                    </a:cubicBezTo>
                    <a:lnTo>
                      <a:pt x="923" y="9681"/>
                    </a:lnTo>
                    <a:cubicBezTo>
                      <a:pt x="1173" y="9969"/>
                      <a:pt x="1577" y="10048"/>
                      <a:pt x="1944" y="10048"/>
                    </a:cubicBezTo>
                    <a:cubicBezTo>
                      <a:pt x="2117" y="10048"/>
                      <a:pt x="2281" y="10031"/>
                      <a:pt x="2417" y="10010"/>
                    </a:cubicBezTo>
                    <a:cubicBezTo>
                      <a:pt x="2634" y="9976"/>
                      <a:pt x="2817" y="9829"/>
                      <a:pt x="2900" y="9626"/>
                    </a:cubicBezTo>
                    <a:cubicBezTo>
                      <a:pt x="3279" y="8681"/>
                      <a:pt x="4419" y="5600"/>
                      <a:pt x="5202" y="873"/>
                    </a:cubicBezTo>
                    <a:cubicBezTo>
                      <a:pt x="5216" y="788"/>
                      <a:pt x="5230" y="699"/>
                      <a:pt x="5245" y="612"/>
                    </a:cubicBezTo>
                    <a:lnTo>
                      <a:pt x="3507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707;p37">
                <a:extLst>
                  <a:ext uri="{FF2B5EF4-FFF2-40B4-BE49-F238E27FC236}">
                    <a16:creationId xmlns:a16="http://schemas.microsoft.com/office/drawing/2014/main" id="{C4428FBC-A1F3-1718-DF8C-E17C58770785}"/>
                  </a:ext>
                </a:extLst>
              </p:cNvPr>
              <p:cNvSpPr/>
              <p:nvPr/>
            </p:nvSpPr>
            <p:spPr>
              <a:xfrm>
                <a:off x="7118174" y="1842283"/>
                <a:ext cx="101923" cy="238304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508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lnTo>
                      <a:pt x="1568" y="5083"/>
                    </a:lnTo>
                    <a:cubicBezTo>
                      <a:pt x="646" y="3682"/>
                      <a:pt x="1504" y="2499"/>
                      <a:pt x="2173" y="1369"/>
                    </a:cubicBezTo>
                    <a:cubicBezTo>
                      <a:pt x="2071" y="1226"/>
                      <a:pt x="1965" y="1067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708;p37">
                <a:extLst>
                  <a:ext uri="{FF2B5EF4-FFF2-40B4-BE49-F238E27FC236}">
                    <a16:creationId xmlns:a16="http://schemas.microsoft.com/office/drawing/2014/main" id="{18EC48F4-6EA0-BE32-8B1A-4384F6808C97}"/>
                  </a:ext>
                </a:extLst>
              </p:cNvPr>
              <p:cNvSpPr/>
              <p:nvPr/>
            </p:nvSpPr>
            <p:spPr>
              <a:xfrm>
                <a:off x="7179684" y="1815748"/>
                <a:ext cx="24051" cy="61604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314" extrusionOk="0">
                    <a:moveTo>
                      <a:pt x="290" y="1"/>
                    </a:moveTo>
                    <a:cubicBezTo>
                      <a:pt x="188" y="1"/>
                      <a:pt x="73" y="119"/>
                      <a:pt x="2" y="567"/>
                    </a:cubicBezTo>
                    <a:lnTo>
                      <a:pt x="1" y="567"/>
                    </a:lnTo>
                    <a:cubicBezTo>
                      <a:pt x="75" y="697"/>
                      <a:pt x="248" y="992"/>
                      <a:pt x="449" y="1313"/>
                    </a:cubicBezTo>
                    <a:cubicBezTo>
                      <a:pt x="513" y="720"/>
                      <a:pt x="502" y="153"/>
                      <a:pt x="502" y="153"/>
                    </a:cubicBezTo>
                    <a:cubicBezTo>
                      <a:pt x="497" y="145"/>
                      <a:pt x="401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709;p37">
                <a:extLst>
                  <a:ext uri="{FF2B5EF4-FFF2-40B4-BE49-F238E27FC236}">
                    <a16:creationId xmlns:a16="http://schemas.microsoft.com/office/drawing/2014/main" id="{AE1012DA-69CD-C9CC-2D73-381B2DAAE8F1}"/>
                  </a:ext>
                </a:extLst>
              </p:cNvPr>
              <p:cNvSpPr/>
              <p:nvPr/>
            </p:nvSpPr>
            <p:spPr>
              <a:xfrm>
                <a:off x="7118174" y="1842283"/>
                <a:ext cx="87436" cy="19798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422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cubicBezTo>
                      <a:pt x="735" y="3062"/>
                      <a:pt x="1654" y="1299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710;p37">
                <a:extLst>
                  <a:ext uri="{FF2B5EF4-FFF2-40B4-BE49-F238E27FC236}">
                    <a16:creationId xmlns:a16="http://schemas.microsoft.com/office/drawing/2014/main" id="{7B59399A-44F9-65B9-BDDB-14ED3AE80161}"/>
                  </a:ext>
                </a:extLst>
              </p:cNvPr>
              <p:cNvSpPr/>
              <p:nvPr/>
            </p:nvSpPr>
            <p:spPr>
              <a:xfrm>
                <a:off x="7294593" y="1382647"/>
                <a:ext cx="209705" cy="28129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6000" extrusionOk="0">
                    <a:moveTo>
                      <a:pt x="1819" y="0"/>
                    </a:moveTo>
                    <a:cubicBezTo>
                      <a:pt x="1794" y="0"/>
                      <a:pt x="1770" y="16"/>
                      <a:pt x="1762" y="40"/>
                    </a:cubicBezTo>
                    <a:lnTo>
                      <a:pt x="11" y="5007"/>
                    </a:lnTo>
                    <a:cubicBezTo>
                      <a:pt x="0" y="5040"/>
                      <a:pt x="17" y="5075"/>
                      <a:pt x="49" y="5085"/>
                    </a:cubicBezTo>
                    <a:lnTo>
                      <a:pt x="389" y="5206"/>
                    </a:lnTo>
                    <a:lnTo>
                      <a:pt x="2127" y="5818"/>
                    </a:lnTo>
                    <a:lnTo>
                      <a:pt x="2633" y="5997"/>
                    </a:lnTo>
                    <a:cubicBezTo>
                      <a:pt x="2640" y="5999"/>
                      <a:pt x="2646" y="6000"/>
                      <a:pt x="2653" y="6000"/>
                    </a:cubicBezTo>
                    <a:cubicBezTo>
                      <a:pt x="2679" y="6000"/>
                      <a:pt x="2703" y="5984"/>
                      <a:pt x="2711" y="5960"/>
                    </a:cubicBezTo>
                    <a:lnTo>
                      <a:pt x="4460" y="991"/>
                    </a:lnTo>
                    <a:cubicBezTo>
                      <a:pt x="4472" y="960"/>
                      <a:pt x="4456" y="925"/>
                      <a:pt x="4423" y="915"/>
                    </a:cubicBezTo>
                    <a:lnTo>
                      <a:pt x="1838" y="3"/>
                    </a:lnTo>
                    <a:cubicBezTo>
                      <a:pt x="1832" y="1"/>
                      <a:pt x="1825" y="0"/>
                      <a:pt x="1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711;p37">
                <a:extLst>
                  <a:ext uri="{FF2B5EF4-FFF2-40B4-BE49-F238E27FC236}">
                    <a16:creationId xmlns:a16="http://schemas.microsoft.com/office/drawing/2014/main" id="{FA420B2F-6589-EFEB-60B1-A927ED6BE44A}"/>
                  </a:ext>
                </a:extLst>
              </p:cNvPr>
              <p:cNvSpPr/>
              <p:nvPr/>
            </p:nvSpPr>
            <p:spPr>
              <a:xfrm>
                <a:off x="7277387" y="1376552"/>
                <a:ext cx="103423" cy="244539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5216" extrusionOk="0">
                    <a:moveTo>
                      <a:pt x="1817" y="1"/>
                    </a:moveTo>
                    <a:cubicBezTo>
                      <a:pt x="1793" y="1"/>
                      <a:pt x="1770" y="17"/>
                      <a:pt x="1762" y="42"/>
                    </a:cubicBezTo>
                    <a:lnTo>
                      <a:pt x="11" y="5009"/>
                    </a:lnTo>
                    <a:cubicBezTo>
                      <a:pt x="0" y="5041"/>
                      <a:pt x="17" y="5076"/>
                      <a:pt x="48" y="5087"/>
                    </a:cubicBezTo>
                    <a:lnTo>
                      <a:pt x="415" y="5215"/>
                    </a:lnTo>
                    <a:lnTo>
                      <a:pt x="415" y="5215"/>
                    </a:lnTo>
                    <a:cubicBezTo>
                      <a:pt x="384" y="5204"/>
                      <a:pt x="368" y="5169"/>
                      <a:pt x="378" y="5139"/>
                    </a:cubicBezTo>
                    <a:lnTo>
                      <a:pt x="2129" y="172"/>
                    </a:lnTo>
                    <a:cubicBezTo>
                      <a:pt x="2137" y="146"/>
                      <a:pt x="2161" y="130"/>
                      <a:pt x="2186" y="130"/>
                    </a:cubicBezTo>
                    <a:cubicBezTo>
                      <a:pt x="2192" y="130"/>
                      <a:pt x="2199" y="131"/>
                      <a:pt x="2205" y="133"/>
                    </a:cubicBezTo>
                    <a:lnTo>
                      <a:pt x="1838" y="5"/>
                    </a:lnTo>
                    <a:cubicBezTo>
                      <a:pt x="1831" y="2"/>
                      <a:pt x="1824" y="1"/>
                      <a:pt x="1817" y="1"/>
                    </a:cubicBezTo>
                    <a:close/>
                    <a:moveTo>
                      <a:pt x="415" y="5215"/>
                    </a:moveTo>
                    <a:cubicBezTo>
                      <a:pt x="415" y="5215"/>
                      <a:pt x="416" y="5215"/>
                      <a:pt x="416" y="5215"/>
                    </a:cubicBezTo>
                    <a:lnTo>
                      <a:pt x="415" y="521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712;p37">
                <a:extLst>
                  <a:ext uri="{FF2B5EF4-FFF2-40B4-BE49-F238E27FC236}">
                    <a16:creationId xmlns:a16="http://schemas.microsoft.com/office/drawing/2014/main" id="{39E0073E-B53E-5771-AC4D-57F053BF4832}"/>
                  </a:ext>
                </a:extLst>
              </p:cNvPr>
              <p:cNvSpPr/>
              <p:nvPr/>
            </p:nvSpPr>
            <p:spPr>
              <a:xfrm>
                <a:off x="7406595" y="1432390"/>
                <a:ext cx="35631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760" h="854" extrusionOk="0">
                    <a:moveTo>
                      <a:pt x="447" y="1"/>
                    </a:moveTo>
                    <a:cubicBezTo>
                      <a:pt x="302" y="1"/>
                      <a:pt x="149" y="129"/>
                      <a:pt x="82" y="321"/>
                    </a:cubicBezTo>
                    <a:cubicBezTo>
                      <a:pt x="1" y="549"/>
                      <a:pt x="70" y="782"/>
                      <a:pt x="235" y="840"/>
                    </a:cubicBezTo>
                    <a:cubicBezTo>
                      <a:pt x="260" y="849"/>
                      <a:pt x="287" y="853"/>
                      <a:pt x="314" y="853"/>
                    </a:cubicBezTo>
                    <a:cubicBezTo>
                      <a:pt x="459" y="853"/>
                      <a:pt x="611" y="725"/>
                      <a:pt x="678" y="532"/>
                    </a:cubicBezTo>
                    <a:cubicBezTo>
                      <a:pt x="759" y="305"/>
                      <a:pt x="691" y="72"/>
                      <a:pt x="525" y="14"/>
                    </a:cubicBezTo>
                    <a:cubicBezTo>
                      <a:pt x="500" y="5"/>
                      <a:pt x="473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713;p37">
                <a:extLst>
                  <a:ext uri="{FF2B5EF4-FFF2-40B4-BE49-F238E27FC236}">
                    <a16:creationId xmlns:a16="http://schemas.microsoft.com/office/drawing/2014/main" id="{7DDF04DF-68A6-6459-AABE-B5FB1AB89993}"/>
                  </a:ext>
                </a:extLst>
              </p:cNvPr>
              <p:cNvSpPr/>
              <p:nvPr/>
            </p:nvSpPr>
            <p:spPr>
              <a:xfrm>
                <a:off x="7410768" y="1436046"/>
                <a:ext cx="27286" cy="3272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98" extrusionOk="0">
                    <a:moveTo>
                      <a:pt x="358" y="1"/>
                    </a:moveTo>
                    <a:cubicBezTo>
                      <a:pt x="246" y="1"/>
                      <a:pt x="122" y="111"/>
                      <a:pt x="65" y="269"/>
                    </a:cubicBezTo>
                    <a:cubicBezTo>
                      <a:pt x="1" y="453"/>
                      <a:pt x="50" y="646"/>
                      <a:pt x="172" y="688"/>
                    </a:cubicBezTo>
                    <a:cubicBezTo>
                      <a:pt x="189" y="694"/>
                      <a:pt x="206" y="697"/>
                      <a:pt x="224" y="697"/>
                    </a:cubicBezTo>
                    <a:cubicBezTo>
                      <a:pt x="336" y="697"/>
                      <a:pt x="461" y="587"/>
                      <a:pt x="516" y="428"/>
                    </a:cubicBezTo>
                    <a:cubicBezTo>
                      <a:pt x="582" y="245"/>
                      <a:pt x="533" y="52"/>
                      <a:pt x="410" y="10"/>
                    </a:cubicBezTo>
                    <a:cubicBezTo>
                      <a:pt x="394" y="4"/>
                      <a:pt x="376" y="1"/>
                      <a:pt x="35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714;p37">
                <a:extLst>
                  <a:ext uri="{FF2B5EF4-FFF2-40B4-BE49-F238E27FC236}">
                    <a16:creationId xmlns:a16="http://schemas.microsoft.com/office/drawing/2014/main" id="{EF4AD2C3-929A-3D01-32DB-6267E2A76356}"/>
                  </a:ext>
                </a:extLst>
              </p:cNvPr>
              <p:cNvSpPr/>
              <p:nvPr/>
            </p:nvSpPr>
            <p:spPr>
              <a:xfrm>
                <a:off x="7342038" y="1397321"/>
                <a:ext cx="23347" cy="52837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127" extrusionOk="0">
                    <a:moveTo>
                      <a:pt x="403" y="1"/>
                    </a:moveTo>
                    <a:cubicBezTo>
                      <a:pt x="390" y="7"/>
                      <a:pt x="383" y="10"/>
                      <a:pt x="370" y="16"/>
                    </a:cubicBezTo>
                    <a:lnTo>
                      <a:pt x="0" y="1066"/>
                    </a:lnTo>
                    <a:cubicBezTo>
                      <a:pt x="7" y="1079"/>
                      <a:pt x="10" y="1086"/>
                      <a:pt x="16" y="1099"/>
                    </a:cubicBezTo>
                    <a:lnTo>
                      <a:pt x="95" y="1126"/>
                    </a:lnTo>
                    <a:cubicBezTo>
                      <a:pt x="108" y="1121"/>
                      <a:pt x="114" y="1117"/>
                      <a:pt x="127" y="1111"/>
                    </a:cubicBezTo>
                    <a:lnTo>
                      <a:pt x="497" y="60"/>
                    </a:lnTo>
                    <a:cubicBezTo>
                      <a:pt x="491" y="48"/>
                      <a:pt x="488" y="42"/>
                      <a:pt x="482" y="28"/>
                    </a:cubicBez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715;p37">
                <a:extLst>
                  <a:ext uri="{FF2B5EF4-FFF2-40B4-BE49-F238E27FC236}">
                    <a16:creationId xmlns:a16="http://schemas.microsoft.com/office/drawing/2014/main" id="{9D4D1AC1-2D3D-D2F3-16B1-80D34E386548}"/>
                  </a:ext>
                </a:extLst>
              </p:cNvPr>
              <p:cNvSpPr/>
              <p:nvPr/>
            </p:nvSpPr>
            <p:spPr>
              <a:xfrm>
                <a:off x="7395015" y="1498822"/>
                <a:ext cx="85420" cy="59259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4" extrusionOk="0">
                    <a:moveTo>
                      <a:pt x="455" y="1"/>
                    </a:moveTo>
                    <a:cubicBezTo>
                      <a:pt x="48" y="1"/>
                      <a:pt x="1" y="406"/>
                      <a:pt x="344" y="487"/>
                    </a:cubicBezTo>
                    <a:cubicBezTo>
                      <a:pt x="831" y="601"/>
                      <a:pt x="1078" y="828"/>
                      <a:pt x="1204" y="1017"/>
                    </a:cubicBezTo>
                    <a:cubicBezTo>
                      <a:pt x="1337" y="1100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57" y="543"/>
                      <a:pt x="1457" y="274"/>
                      <a:pt x="701" y="42"/>
                    </a:cubicBezTo>
                    <a:cubicBezTo>
                      <a:pt x="608" y="13"/>
                      <a:pt x="526" y="1"/>
                      <a:pt x="45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716;p37">
                <a:extLst>
                  <a:ext uri="{FF2B5EF4-FFF2-40B4-BE49-F238E27FC236}">
                    <a16:creationId xmlns:a16="http://schemas.microsoft.com/office/drawing/2014/main" id="{19415988-52D3-7761-7F3D-6E0A6F54414B}"/>
                  </a:ext>
                </a:extLst>
              </p:cNvPr>
              <p:cNvSpPr/>
              <p:nvPr/>
            </p:nvSpPr>
            <p:spPr>
              <a:xfrm>
                <a:off x="7383904" y="1529811"/>
                <a:ext cx="85420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3" extrusionOk="0">
                    <a:moveTo>
                      <a:pt x="454" y="0"/>
                    </a:moveTo>
                    <a:cubicBezTo>
                      <a:pt x="47" y="0"/>
                      <a:pt x="1" y="406"/>
                      <a:pt x="344" y="486"/>
                    </a:cubicBezTo>
                    <a:cubicBezTo>
                      <a:pt x="831" y="601"/>
                      <a:pt x="1078" y="829"/>
                      <a:pt x="1204" y="1017"/>
                    </a:cubicBezTo>
                    <a:cubicBezTo>
                      <a:pt x="1337" y="1099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81" y="714"/>
                      <a:pt x="1760" y="659"/>
                      <a:pt x="1720" y="602"/>
                    </a:cubicBezTo>
                    <a:cubicBezTo>
                      <a:pt x="1664" y="521"/>
                      <a:pt x="1572" y="439"/>
                      <a:pt x="1441" y="356"/>
                    </a:cubicBezTo>
                    <a:cubicBezTo>
                      <a:pt x="1268" y="248"/>
                      <a:pt x="1028" y="141"/>
                      <a:pt x="701" y="41"/>
                    </a:cubicBezTo>
                    <a:cubicBezTo>
                      <a:pt x="608" y="13"/>
                      <a:pt x="525" y="0"/>
                      <a:pt x="45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717;p37">
                <a:extLst>
                  <a:ext uri="{FF2B5EF4-FFF2-40B4-BE49-F238E27FC236}">
                    <a16:creationId xmlns:a16="http://schemas.microsoft.com/office/drawing/2014/main" id="{4256BA1C-CDC7-CBB4-866D-3FBC56188C47}"/>
                  </a:ext>
                </a:extLst>
              </p:cNvPr>
              <p:cNvSpPr/>
              <p:nvPr/>
            </p:nvSpPr>
            <p:spPr>
              <a:xfrm>
                <a:off x="7372793" y="1560707"/>
                <a:ext cx="85326" cy="58134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240" extrusionOk="0">
                    <a:moveTo>
                      <a:pt x="456" y="1"/>
                    </a:moveTo>
                    <a:cubicBezTo>
                      <a:pt x="48" y="1"/>
                      <a:pt x="1" y="406"/>
                      <a:pt x="346" y="488"/>
                    </a:cubicBezTo>
                    <a:cubicBezTo>
                      <a:pt x="727" y="578"/>
                      <a:pt x="961" y="737"/>
                      <a:pt x="1104" y="891"/>
                    </a:cubicBezTo>
                    <a:cubicBezTo>
                      <a:pt x="1335" y="1009"/>
                      <a:pt x="1470" y="1128"/>
                      <a:pt x="1534" y="1240"/>
                    </a:cubicBezTo>
                    <a:cubicBezTo>
                      <a:pt x="1771" y="1121"/>
                      <a:pt x="1820" y="972"/>
                      <a:pt x="1791" y="769"/>
                    </a:cubicBezTo>
                    <a:cubicBezTo>
                      <a:pt x="1783" y="716"/>
                      <a:pt x="1760" y="661"/>
                      <a:pt x="1720" y="604"/>
                    </a:cubicBezTo>
                    <a:cubicBezTo>
                      <a:pt x="1664" y="523"/>
                      <a:pt x="1574" y="440"/>
                      <a:pt x="1441" y="356"/>
                    </a:cubicBezTo>
                    <a:cubicBezTo>
                      <a:pt x="1269" y="249"/>
                      <a:pt x="1028" y="142"/>
                      <a:pt x="701" y="41"/>
                    </a:cubicBezTo>
                    <a:cubicBezTo>
                      <a:pt x="608" y="13"/>
                      <a:pt x="527" y="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718;p37">
                <a:extLst>
                  <a:ext uri="{FF2B5EF4-FFF2-40B4-BE49-F238E27FC236}">
                    <a16:creationId xmlns:a16="http://schemas.microsoft.com/office/drawing/2014/main" id="{569DFDCC-C63D-EB57-9C30-2BB32A6CC99D}"/>
                  </a:ext>
                </a:extLst>
              </p:cNvPr>
              <p:cNvSpPr/>
              <p:nvPr/>
            </p:nvSpPr>
            <p:spPr>
              <a:xfrm>
                <a:off x="7367870" y="1590571"/>
                <a:ext cx="80450" cy="58181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241" extrusionOk="0">
                    <a:moveTo>
                      <a:pt x="429" y="1"/>
                    </a:moveTo>
                    <a:cubicBezTo>
                      <a:pt x="45" y="1"/>
                      <a:pt x="1" y="381"/>
                      <a:pt x="324" y="458"/>
                    </a:cubicBezTo>
                    <a:cubicBezTo>
                      <a:pt x="1186" y="661"/>
                      <a:pt x="1249" y="1241"/>
                      <a:pt x="1249" y="1241"/>
                    </a:cubicBezTo>
                    <a:cubicBezTo>
                      <a:pt x="1636" y="1114"/>
                      <a:pt x="1715" y="958"/>
                      <a:pt x="1680" y="721"/>
                    </a:cubicBezTo>
                    <a:cubicBezTo>
                      <a:pt x="1676" y="682"/>
                      <a:pt x="1662" y="644"/>
                      <a:pt x="1639" y="603"/>
                    </a:cubicBezTo>
                    <a:cubicBezTo>
                      <a:pt x="1575" y="491"/>
                      <a:pt x="1440" y="372"/>
                      <a:pt x="1209" y="254"/>
                    </a:cubicBezTo>
                    <a:cubicBezTo>
                      <a:pt x="1066" y="181"/>
                      <a:pt x="884" y="109"/>
                      <a:pt x="659" y="39"/>
                    </a:cubicBezTo>
                    <a:cubicBezTo>
                      <a:pt x="572" y="12"/>
                      <a:pt x="495" y="1"/>
                      <a:pt x="429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719;p37">
                <a:extLst>
                  <a:ext uri="{FF2B5EF4-FFF2-40B4-BE49-F238E27FC236}">
                    <a16:creationId xmlns:a16="http://schemas.microsoft.com/office/drawing/2014/main" id="{633297A6-A60C-F969-B6AC-DD7B85D6898C}"/>
                  </a:ext>
                </a:extLst>
              </p:cNvPr>
              <p:cNvSpPr/>
              <p:nvPr/>
            </p:nvSpPr>
            <p:spPr>
              <a:xfrm>
                <a:off x="6721361" y="1361363"/>
                <a:ext cx="157525" cy="153868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328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" y="60"/>
                      <a:pt x="7" y="126"/>
                      <a:pt x="10" y="194"/>
                    </a:cubicBezTo>
                    <a:cubicBezTo>
                      <a:pt x="12" y="220"/>
                      <a:pt x="12" y="248"/>
                      <a:pt x="13" y="274"/>
                    </a:cubicBezTo>
                    <a:cubicBezTo>
                      <a:pt x="13" y="289"/>
                      <a:pt x="15" y="305"/>
                      <a:pt x="15" y="320"/>
                    </a:cubicBezTo>
                    <a:cubicBezTo>
                      <a:pt x="15" y="363"/>
                      <a:pt x="16" y="407"/>
                      <a:pt x="16" y="453"/>
                    </a:cubicBezTo>
                    <a:lnTo>
                      <a:pt x="16" y="454"/>
                    </a:lnTo>
                    <a:cubicBezTo>
                      <a:pt x="19" y="577"/>
                      <a:pt x="19" y="707"/>
                      <a:pt x="18" y="841"/>
                    </a:cubicBezTo>
                    <a:cubicBezTo>
                      <a:pt x="18" y="875"/>
                      <a:pt x="18" y="908"/>
                      <a:pt x="18" y="944"/>
                    </a:cubicBezTo>
                    <a:cubicBezTo>
                      <a:pt x="18" y="960"/>
                      <a:pt x="16" y="977"/>
                      <a:pt x="16" y="994"/>
                    </a:cubicBezTo>
                    <a:cubicBezTo>
                      <a:pt x="16" y="1029"/>
                      <a:pt x="16" y="1063"/>
                      <a:pt x="15" y="1098"/>
                    </a:cubicBezTo>
                    <a:cubicBezTo>
                      <a:pt x="15" y="1115"/>
                      <a:pt x="15" y="1133"/>
                      <a:pt x="15" y="1150"/>
                    </a:cubicBezTo>
                    <a:cubicBezTo>
                      <a:pt x="13" y="1168"/>
                      <a:pt x="13" y="1185"/>
                      <a:pt x="13" y="1202"/>
                    </a:cubicBezTo>
                    <a:cubicBezTo>
                      <a:pt x="13" y="1223"/>
                      <a:pt x="12" y="1243"/>
                      <a:pt x="12" y="1265"/>
                    </a:cubicBezTo>
                    <a:cubicBezTo>
                      <a:pt x="10" y="1349"/>
                      <a:pt x="9" y="1434"/>
                      <a:pt x="6" y="1520"/>
                    </a:cubicBezTo>
                    <a:cubicBezTo>
                      <a:pt x="1164" y="3163"/>
                      <a:pt x="2865" y="3281"/>
                      <a:pt x="3331" y="3281"/>
                    </a:cubicBezTo>
                    <a:cubicBezTo>
                      <a:pt x="3341" y="3281"/>
                      <a:pt x="3351" y="3281"/>
                      <a:pt x="3360" y="3281"/>
                    </a:cubicBezTo>
                    <a:cubicBezTo>
                      <a:pt x="3355" y="3249"/>
                      <a:pt x="3351" y="3215"/>
                      <a:pt x="3348" y="3183"/>
                    </a:cubicBezTo>
                    <a:cubicBezTo>
                      <a:pt x="3345" y="3159"/>
                      <a:pt x="3343" y="3134"/>
                      <a:pt x="3340" y="3110"/>
                    </a:cubicBezTo>
                    <a:cubicBezTo>
                      <a:pt x="2559" y="3020"/>
                      <a:pt x="1522" y="2502"/>
                      <a:pt x="249" y="1152"/>
                    </a:cubicBezTo>
                    <a:cubicBezTo>
                      <a:pt x="242" y="1142"/>
                      <a:pt x="233" y="1127"/>
                      <a:pt x="227" y="1118"/>
                    </a:cubicBezTo>
                    <a:cubicBezTo>
                      <a:pt x="224" y="1113"/>
                      <a:pt x="223" y="1110"/>
                      <a:pt x="221" y="1106"/>
                    </a:cubicBezTo>
                    <a:cubicBezTo>
                      <a:pt x="218" y="1101"/>
                      <a:pt x="217" y="1096"/>
                      <a:pt x="215" y="1092"/>
                    </a:cubicBezTo>
                    <a:cubicBezTo>
                      <a:pt x="207" y="1075"/>
                      <a:pt x="201" y="1057"/>
                      <a:pt x="195" y="1038"/>
                    </a:cubicBezTo>
                    <a:cubicBezTo>
                      <a:pt x="192" y="1032"/>
                      <a:pt x="191" y="1025"/>
                      <a:pt x="187" y="1019"/>
                    </a:cubicBezTo>
                    <a:cubicBezTo>
                      <a:pt x="181" y="999"/>
                      <a:pt x="175" y="977"/>
                      <a:pt x="168" y="956"/>
                    </a:cubicBezTo>
                    <a:cubicBezTo>
                      <a:pt x="166" y="948"/>
                      <a:pt x="165" y="941"/>
                      <a:pt x="161" y="933"/>
                    </a:cubicBezTo>
                    <a:cubicBezTo>
                      <a:pt x="160" y="927"/>
                      <a:pt x="158" y="921"/>
                      <a:pt x="155" y="913"/>
                    </a:cubicBezTo>
                    <a:cubicBezTo>
                      <a:pt x="155" y="908"/>
                      <a:pt x="154" y="904"/>
                      <a:pt x="152" y="898"/>
                    </a:cubicBezTo>
                    <a:cubicBezTo>
                      <a:pt x="151" y="893"/>
                      <a:pt x="149" y="887"/>
                      <a:pt x="148" y="881"/>
                    </a:cubicBezTo>
                    <a:cubicBezTo>
                      <a:pt x="143" y="866"/>
                      <a:pt x="140" y="849"/>
                      <a:pt x="135" y="832"/>
                    </a:cubicBezTo>
                    <a:cubicBezTo>
                      <a:pt x="134" y="826"/>
                      <a:pt x="132" y="818"/>
                      <a:pt x="131" y="811"/>
                    </a:cubicBezTo>
                    <a:cubicBezTo>
                      <a:pt x="79" y="584"/>
                      <a:pt x="36" y="292"/>
                      <a:pt x="1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720;p37">
                <a:extLst>
                  <a:ext uri="{FF2B5EF4-FFF2-40B4-BE49-F238E27FC236}">
                    <a16:creationId xmlns:a16="http://schemas.microsoft.com/office/drawing/2014/main" id="{453BB380-90BC-66B9-51B0-3962BD1DDC1B}"/>
                  </a:ext>
                </a:extLst>
              </p:cNvPr>
              <p:cNvSpPr/>
              <p:nvPr/>
            </p:nvSpPr>
            <p:spPr>
              <a:xfrm>
                <a:off x="6896936" y="1195164"/>
                <a:ext cx="47820" cy="206611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407" extrusionOk="0">
                    <a:moveTo>
                      <a:pt x="26" y="1"/>
                    </a:moveTo>
                    <a:cubicBezTo>
                      <a:pt x="24" y="1"/>
                      <a:pt x="22" y="1"/>
                      <a:pt x="20" y="1"/>
                    </a:cubicBezTo>
                    <a:cubicBezTo>
                      <a:pt x="8" y="4"/>
                      <a:pt x="0" y="18"/>
                      <a:pt x="5" y="30"/>
                    </a:cubicBezTo>
                    <a:cubicBezTo>
                      <a:pt x="9" y="47"/>
                      <a:pt x="491" y="1743"/>
                      <a:pt x="581" y="3429"/>
                    </a:cubicBezTo>
                    <a:cubicBezTo>
                      <a:pt x="581" y="3437"/>
                      <a:pt x="586" y="3444"/>
                      <a:pt x="592" y="3449"/>
                    </a:cubicBezTo>
                    <a:cubicBezTo>
                      <a:pt x="596" y="3451"/>
                      <a:pt x="601" y="3452"/>
                      <a:pt x="605" y="3452"/>
                    </a:cubicBezTo>
                    <a:cubicBezTo>
                      <a:pt x="608" y="3452"/>
                      <a:pt x="611" y="3452"/>
                      <a:pt x="613" y="3451"/>
                    </a:cubicBezTo>
                    <a:lnTo>
                      <a:pt x="913" y="3319"/>
                    </a:lnTo>
                    <a:cubicBezTo>
                      <a:pt x="918" y="3317"/>
                      <a:pt x="923" y="3316"/>
                      <a:pt x="928" y="3316"/>
                    </a:cubicBezTo>
                    <a:cubicBezTo>
                      <a:pt x="937" y="3316"/>
                      <a:pt x="946" y="3319"/>
                      <a:pt x="954" y="3325"/>
                    </a:cubicBezTo>
                    <a:cubicBezTo>
                      <a:pt x="965" y="3336"/>
                      <a:pt x="969" y="3351"/>
                      <a:pt x="966" y="3365"/>
                    </a:cubicBezTo>
                    <a:cubicBezTo>
                      <a:pt x="922" y="3524"/>
                      <a:pt x="817" y="3801"/>
                      <a:pt x="612" y="3865"/>
                    </a:cubicBezTo>
                    <a:cubicBezTo>
                      <a:pt x="603" y="3868"/>
                      <a:pt x="595" y="3876"/>
                      <a:pt x="595" y="3886"/>
                    </a:cubicBezTo>
                    <a:cubicBezTo>
                      <a:pt x="593" y="3949"/>
                      <a:pt x="592" y="4015"/>
                      <a:pt x="592" y="4077"/>
                    </a:cubicBezTo>
                    <a:cubicBezTo>
                      <a:pt x="590" y="4177"/>
                      <a:pt x="590" y="4281"/>
                      <a:pt x="584" y="4382"/>
                    </a:cubicBezTo>
                    <a:cubicBezTo>
                      <a:pt x="584" y="4394"/>
                      <a:pt x="593" y="4405"/>
                      <a:pt x="606" y="4406"/>
                    </a:cubicBezTo>
                    <a:lnTo>
                      <a:pt x="609" y="4406"/>
                    </a:lnTo>
                    <a:cubicBezTo>
                      <a:pt x="621" y="4406"/>
                      <a:pt x="632" y="4395"/>
                      <a:pt x="632" y="4383"/>
                    </a:cubicBezTo>
                    <a:cubicBezTo>
                      <a:pt x="636" y="4282"/>
                      <a:pt x="638" y="4178"/>
                      <a:pt x="639" y="4077"/>
                    </a:cubicBezTo>
                    <a:cubicBezTo>
                      <a:pt x="639" y="4019"/>
                      <a:pt x="641" y="3961"/>
                      <a:pt x="642" y="3903"/>
                    </a:cubicBezTo>
                    <a:cubicBezTo>
                      <a:pt x="858" y="3825"/>
                      <a:pt x="966" y="3542"/>
                      <a:pt x="1011" y="3379"/>
                    </a:cubicBezTo>
                    <a:cubicBezTo>
                      <a:pt x="1020" y="3345"/>
                      <a:pt x="1011" y="3311"/>
                      <a:pt x="985" y="3290"/>
                    </a:cubicBezTo>
                    <a:cubicBezTo>
                      <a:pt x="968" y="3276"/>
                      <a:pt x="948" y="3269"/>
                      <a:pt x="928" y="3269"/>
                    </a:cubicBezTo>
                    <a:cubicBezTo>
                      <a:pt x="917" y="3269"/>
                      <a:pt x="906" y="3271"/>
                      <a:pt x="895" y="3276"/>
                    </a:cubicBezTo>
                    <a:lnTo>
                      <a:pt x="625" y="3394"/>
                    </a:lnTo>
                    <a:cubicBezTo>
                      <a:pt x="532" y="1712"/>
                      <a:pt x="54" y="35"/>
                      <a:pt x="49" y="17"/>
                    </a:cubicBezTo>
                    <a:cubicBezTo>
                      <a:pt x="47" y="7"/>
                      <a:pt x="37" y="1"/>
                      <a:pt x="2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721;p37">
                <a:extLst>
                  <a:ext uri="{FF2B5EF4-FFF2-40B4-BE49-F238E27FC236}">
                    <a16:creationId xmlns:a16="http://schemas.microsoft.com/office/drawing/2014/main" id="{C2737CDD-3F9B-8857-CCE0-FD01A3418D38}"/>
                  </a:ext>
                </a:extLst>
              </p:cNvPr>
              <p:cNvSpPr/>
              <p:nvPr/>
            </p:nvSpPr>
            <p:spPr>
              <a:xfrm>
                <a:off x="6911985" y="1432155"/>
                <a:ext cx="15893" cy="5138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096" extrusionOk="0">
                    <a:moveTo>
                      <a:pt x="25" y="0"/>
                    </a:moveTo>
                    <a:cubicBezTo>
                      <a:pt x="15" y="0"/>
                      <a:pt x="6" y="7"/>
                      <a:pt x="3" y="19"/>
                    </a:cubicBezTo>
                    <a:cubicBezTo>
                      <a:pt x="0" y="31"/>
                      <a:pt x="8" y="44"/>
                      <a:pt x="20" y="47"/>
                    </a:cubicBezTo>
                    <a:cubicBezTo>
                      <a:pt x="75" y="60"/>
                      <a:pt x="214" y="103"/>
                      <a:pt x="274" y="163"/>
                    </a:cubicBezTo>
                    <a:cubicBezTo>
                      <a:pt x="170" y="190"/>
                      <a:pt x="87" y="192"/>
                      <a:pt x="87" y="192"/>
                    </a:cubicBezTo>
                    <a:cubicBezTo>
                      <a:pt x="80" y="192"/>
                      <a:pt x="74" y="195"/>
                      <a:pt x="69" y="200"/>
                    </a:cubicBezTo>
                    <a:cubicBezTo>
                      <a:pt x="64" y="206"/>
                      <a:pt x="63" y="213"/>
                      <a:pt x="64" y="219"/>
                    </a:cubicBezTo>
                    <a:cubicBezTo>
                      <a:pt x="64" y="226"/>
                      <a:pt x="181" y="787"/>
                      <a:pt x="147" y="1069"/>
                    </a:cubicBezTo>
                    <a:cubicBezTo>
                      <a:pt x="145" y="1083"/>
                      <a:pt x="155" y="1094"/>
                      <a:pt x="167" y="1095"/>
                    </a:cubicBezTo>
                    <a:lnTo>
                      <a:pt x="170" y="1095"/>
                    </a:lnTo>
                    <a:cubicBezTo>
                      <a:pt x="181" y="1095"/>
                      <a:pt x="191" y="1086"/>
                      <a:pt x="193" y="1076"/>
                    </a:cubicBezTo>
                    <a:cubicBezTo>
                      <a:pt x="225" y="817"/>
                      <a:pt x="138" y="354"/>
                      <a:pt x="115" y="236"/>
                    </a:cubicBezTo>
                    <a:cubicBezTo>
                      <a:pt x="155" y="235"/>
                      <a:pt x="233" y="226"/>
                      <a:pt x="321" y="198"/>
                    </a:cubicBezTo>
                    <a:cubicBezTo>
                      <a:pt x="327" y="195"/>
                      <a:pt x="334" y="190"/>
                      <a:pt x="335" y="184"/>
                    </a:cubicBezTo>
                    <a:cubicBezTo>
                      <a:pt x="338" y="177"/>
                      <a:pt x="338" y="169"/>
                      <a:pt x="334" y="163"/>
                    </a:cubicBezTo>
                    <a:cubicBezTo>
                      <a:pt x="274" y="60"/>
                      <a:pt x="41" y="4"/>
                      <a:pt x="31" y="1"/>
                    </a:cubicBezTo>
                    <a:cubicBezTo>
                      <a:pt x="29" y="0"/>
                      <a:pt x="27" y="0"/>
                      <a:pt x="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722;p37">
                <a:extLst>
                  <a:ext uri="{FF2B5EF4-FFF2-40B4-BE49-F238E27FC236}">
                    <a16:creationId xmlns:a16="http://schemas.microsoft.com/office/drawing/2014/main" id="{0907DA5F-B050-43F0-CAE2-01EE301F9A72}"/>
                  </a:ext>
                </a:extLst>
              </p:cNvPr>
              <p:cNvSpPr/>
              <p:nvPr/>
            </p:nvSpPr>
            <p:spPr>
              <a:xfrm>
                <a:off x="6930879" y="1220059"/>
                <a:ext cx="13737" cy="3928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838" extrusionOk="0">
                    <a:moveTo>
                      <a:pt x="114" y="1"/>
                    </a:moveTo>
                    <a:cubicBezTo>
                      <a:pt x="113" y="1"/>
                      <a:pt x="112" y="1"/>
                      <a:pt x="111" y="1"/>
                    </a:cubicBezTo>
                    <a:cubicBezTo>
                      <a:pt x="41" y="7"/>
                      <a:pt x="1" y="200"/>
                      <a:pt x="21" y="431"/>
                    </a:cubicBezTo>
                    <a:cubicBezTo>
                      <a:pt x="40" y="658"/>
                      <a:pt x="110" y="837"/>
                      <a:pt x="179" y="837"/>
                    </a:cubicBezTo>
                    <a:cubicBezTo>
                      <a:pt x="180" y="837"/>
                      <a:pt x="182" y="837"/>
                      <a:pt x="183" y="837"/>
                    </a:cubicBezTo>
                    <a:cubicBezTo>
                      <a:pt x="252" y="831"/>
                      <a:pt x="293" y="638"/>
                      <a:pt x="273" y="409"/>
                    </a:cubicBezTo>
                    <a:cubicBezTo>
                      <a:pt x="253" y="182"/>
                      <a:pt x="182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723;p37">
                <a:extLst>
                  <a:ext uri="{FF2B5EF4-FFF2-40B4-BE49-F238E27FC236}">
                    <a16:creationId xmlns:a16="http://schemas.microsoft.com/office/drawing/2014/main" id="{52604728-2AF4-D664-9D9B-451837F19E6E}"/>
                  </a:ext>
                </a:extLst>
              </p:cNvPr>
              <p:cNvSpPr/>
              <p:nvPr/>
            </p:nvSpPr>
            <p:spPr>
              <a:xfrm>
                <a:off x="6842927" y="1233889"/>
                <a:ext cx="15987" cy="38678"/>
              </a:xfrm>
              <a:custGeom>
                <a:avLst/>
                <a:gdLst/>
                <a:ahLst/>
                <a:cxnLst/>
                <a:rect l="l" t="t" r="r" b="b"/>
                <a:pathLst>
                  <a:path w="341" h="825" extrusionOk="0">
                    <a:moveTo>
                      <a:pt x="96" y="0"/>
                    </a:moveTo>
                    <a:cubicBezTo>
                      <a:pt x="93" y="0"/>
                      <a:pt x="91" y="0"/>
                      <a:pt x="88" y="1"/>
                    </a:cubicBezTo>
                    <a:cubicBezTo>
                      <a:pt x="19" y="15"/>
                      <a:pt x="1" y="210"/>
                      <a:pt x="47" y="438"/>
                    </a:cubicBezTo>
                    <a:cubicBezTo>
                      <a:pt x="91" y="656"/>
                      <a:pt x="179" y="824"/>
                      <a:pt x="247" y="824"/>
                    </a:cubicBezTo>
                    <a:cubicBezTo>
                      <a:pt x="250" y="824"/>
                      <a:pt x="252" y="824"/>
                      <a:pt x="255" y="823"/>
                    </a:cubicBezTo>
                    <a:cubicBezTo>
                      <a:pt x="322" y="810"/>
                      <a:pt x="340" y="614"/>
                      <a:pt x="294" y="388"/>
                    </a:cubicBezTo>
                    <a:cubicBezTo>
                      <a:pt x="250" y="168"/>
                      <a:pt x="164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724;p37">
                <a:extLst>
                  <a:ext uri="{FF2B5EF4-FFF2-40B4-BE49-F238E27FC236}">
                    <a16:creationId xmlns:a16="http://schemas.microsoft.com/office/drawing/2014/main" id="{DDA825A7-5956-4962-5FB5-5353FC9D7A20}"/>
                  </a:ext>
                </a:extLst>
              </p:cNvPr>
              <p:cNvSpPr/>
              <p:nvPr/>
            </p:nvSpPr>
            <p:spPr>
              <a:xfrm>
                <a:off x="6908000" y="1192820"/>
                <a:ext cx="55415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534" extrusionOk="0">
                    <a:moveTo>
                      <a:pt x="13" y="0"/>
                    </a:moveTo>
                    <a:cubicBezTo>
                      <a:pt x="7" y="0"/>
                      <a:pt x="0" y="7"/>
                      <a:pt x="1" y="15"/>
                    </a:cubicBezTo>
                    <a:lnTo>
                      <a:pt x="39" y="229"/>
                    </a:lnTo>
                    <a:cubicBezTo>
                      <a:pt x="48" y="283"/>
                      <a:pt x="94" y="321"/>
                      <a:pt x="148" y="321"/>
                    </a:cubicBezTo>
                    <a:cubicBezTo>
                      <a:pt x="149" y="321"/>
                      <a:pt x="150" y="320"/>
                      <a:pt x="151" y="320"/>
                    </a:cubicBezTo>
                    <a:cubicBezTo>
                      <a:pt x="166" y="320"/>
                      <a:pt x="183" y="320"/>
                      <a:pt x="202" y="320"/>
                    </a:cubicBezTo>
                    <a:cubicBezTo>
                      <a:pt x="401" y="320"/>
                      <a:pt x="774" y="348"/>
                      <a:pt x="1146" y="531"/>
                    </a:cubicBezTo>
                    <a:cubicBezTo>
                      <a:pt x="1149" y="533"/>
                      <a:pt x="1153" y="534"/>
                      <a:pt x="1156" y="534"/>
                    </a:cubicBezTo>
                    <a:cubicBezTo>
                      <a:pt x="1170" y="534"/>
                      <a:pt x="1181" y="518"/>
                      <a:pt x="1172" y="504"/>
                    </a:cubicBezTo>
                    <a:cubicBezTo>
                      <a:pt x="1099" y="377"/>
                      <a:pt x="831" y="181"/>
                      <a:pt x="180" y="116"/>
                    </a:cubicBezTo>
                    <a:cubicBezTo>
                      <a:pt x="136" y="111"/>
                      <a:pt x="94" y="90"/>
                      <a:pt x="65" y="56"/>
                    </a:cubicBezTo>
                    <a:lnTo>
                      <a:pt x="23" y="6"/>
                    </a:lnTo>
                    <a:cubicBezTo>
                      <a:pt x="20" y="2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725;p37">
                <a:extLst>
                  <a:ext uri="{FF2B5EF4-FFF2-40B4-BE49-F238E27FC236}">
                    <a16:creationId xmlns:a16="http://schemas.microsoft.com/office/drawing/2014/main" id="{751FC098-C963-C907-8863-6019CBD9F233}"/>
                  </a:ext>
                </a:extLst>
              </p:cNvPr>
              <p:cNvSpPr/>
              <p:nvPr/>
            </p:nvSpPr>
            <p:spPr>
              <a:xfrm>
                <a:off x="6804483" y="1188366"/>
                <a:ext cx="68402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179" extrusionOk="0">
                    <a:moveTo>
                      <a:pt x="1400" y="1"/>
                    </a:moveTo>
                    <a:cubicBezTo>
                      <a:pt x="1393" y="1"/>
                      <a:pt x="1387" y="4"/>
                      <a:pt x="1384" y="10"/>
                    </a:cubicBezTo>
                    <a:lnTo>
                      <a:pt x="1345" y="97"/>
                    </a:lnTo>
                    <a:cubicBezTo>
                      <a:pt x="1318" y="154"/>
                      <a:pt x="1270" y="200"/>
                      <a:pt x="1211" y="223"/>
                    </a:cubicBezTo>
                    <a:cubicBezTo>
                      <a:pt x="345" y="568"/>
                      <a:pt x="56" y="941"/>
                      <a:pt x="4" y="1142"/>
                    </a:cubicBezTo>
                    <a:cubicBezTo>
                      <a:pt x="0" y="1163"/>
                      <a:pt x="16" y="1179"/>
                      <a:pt x="34" y="1179"/>
                    </a:cubicBezTo>
                    <a:cubicBezTo>
                      <a:pt x="40" y="1179"/>
                      <a:pt x="47" y="1176"/>
                      <a:pt x="53" y="1171"/>
                    </a:cubicBezTo>
                    <a:cubicBezTo>
                      <a:pt x="529" y="738"/>
                      <a:pt x="1082" y="556"/>
                      <a:pt x="1332" y="493"/>
                    </a:cubicBezTo>
                    <a:cubicBezTo>
                      <a:pt x="1408" y="474"/>
                      <a:pt x="1458" y="402"/>
                      <a:pt x="1449" y="324"/>
                    </a:cubicBezTo>
                    <a:lnTo>
                      <a:pt x="1417" y="16"/>
                    </a:lnTo>
                    <a:cubicBezTo>
                      <a:pt x="1416" y="6"/>
                      <a:pt x="1408" y="1"/>
                      <a:pt x="1400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726;p37">
                <a:extLst>
                  <a:ext uri="{FF2B5EF4-FFF2-40B4-BE49-F238E27FC236}">
                    <a16:creationId xmlns:a16="http://schemas.microsoft.com/office/drawing/2014/main" id="{9ECF4E23-6257-110E-8551-5F3A1E9371B2}"/>
                  </a:ext>
                </a:extLst>
              </p:cNvPr>
              <p:cNvSpPr/>
              <p:nvPr/>
            </p:nvSpPr>
            <p:spPr>
              <a:xfrm>
                <a:off x="6714141" y="1162253"/>
                <a:ext cx="248712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3304" extrusionOk="0">
                    <a:moveTo>
                      <a:pt x="3642" y="0"/>
                    </a:moveTo>
                    <a:cubicBezTo>
                      <a:pt x="3456" y="0"/>
                      <a:pt x="3251" y="17"/>
                      <a:pt x="3025" y="54"/>
                    </a:cubicBezTo>
                    <a:cubicBezTo>
                      <a:pt x="1" y="547"/>
                      <a:pt x="2999" y="3032"/>
                      <a:pt x="661" y="3142"/>
                    </a:cubicBezTo>
                    <a:cubicBezTo>
                      <a:pt x="652" y="3189"/>
                      <a:pt x="641" y="3235"/>
                      <a:pt x="629" y="3280"/>
                    </a:cubicBezTo>
                    <a:cubicBezTo>
                      <a:pt x="694" y="3292"/>
                      <a:pt x="786" y="3304"/>
                      <a:pt x="892" y="3304"/>
                    </a:cubicBezTo>
                    <a:cubicBezTo>
                      <a:pt x="1150" y="3304"/>
                      <a:pt x="1493" y="3232"/>
                      <a:pt x="1731" y="2913"/>
                    </a:cubicBezTo>
                    <a:cubicBezTo>
                      <a:pt x="2161" y="2335"/>
                      <a:pt x="1681" y="1165"/>
                      <a:pt x="1872" y="1024"/>
                    </a:cubicBezTo>
                    <a:cubicBezTo>
                      <a:pt x="2523" y="559"/>
                      <a:pt x="3133" y="406"/>
                      <a:pt x="3655" y="406"/>
                    </a:cubicBezTo>
                    <a:cubicBezTo>
                      <a:pt x="4521" y="406"/>
                      <a:pt x="5144" y="828"/>
                      <a:pt x="5304" y="948"/>
                    </a:cubicBezTo>
                    <a:cubicBezTo>
                      <a:pt x="5301" y="899"/>
                      <a:pt x="5298" y="853"/>
                      <a:pt x="5297" y="813"/>
                    </a:cubicBezTo>
                    <a:cubicBezTo>
                      <a:pt x="5290" y="800"/>
                      <a:pt x="4947" y="0"/>
                      <a:pt x="364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727;p37">
                <a:extLst>
                  <a:ext uri="{FF2B5EF4-FFF2-40B4-BE49-F238E27FC236}">
                    <a16:creationId xmlns:a16="http://schemas.microsoft.com/office/drawing/2014/main" id="{7019884C-7A46-2202-D20F-E02309862D58}"/>
                  </a:ext>
                </a:extLst>
              </p:cNvPr>
              <p:cNvSpPr/>
              <p:nvPr/>
            </p:nvSpPr>
            <p:spPr>
              <a:xfrm>
                <a:off x="7251508" y="3088373"/>
                <a:ext cx="158744" cy="203564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4342" extrusionOk="0">
                    <a:moveTo>
                      <a:pt x="3367" y="1"/>
                    </a:moveTo>
                    <a:cubicBezTo>
                      <a:pt x="3362" y="1"/>
                      <a:pt x="3357" y="4"/>
                      <a:pt x="3355" y="9"/>
                    </a:cubicBezTo>
                    <a:cubicBezTo>
                      <a:pt x="3343" y="30"/>
                      <a:pt x="2222" y="2197"/>
                      <a:pt x="7" y="4316"/>
                    </a:cubicBezTo>
                    <a:cubicBezTo>
                      <a:pt x="1" y="4320"/>
                      <a:pt x="1" y="4331"/>
                      <a:pt x="7" y="4337"/>
                    </a:cubicBezTo>
                    <a:cubicBezTo>
                      <a:pt x="10" y="4340"/>
                      <a:pt x="13" y="4342"/>
                      <a:pt x="17" y="4342"/>
                    </a:cubicBezTo>
                    <a:cubicBezTo>
                      <a:pt x="22" y="4342"/>
                      <a:pt x="25" y="4340"/>
                      <a:pt x="28" y="4337"/>
                    </a:cubicBezTo>
                    <a:cubicBezTo>
                      <a:pt x="2246" y="2217"/>
                      <a:pt x="3372" y="46"/>
                      <a:pt x="3382" y="23"/>
                    </a:cubicBezTo>
                    <a:cubicBezTo>
                      <a:pt x="3385" y="15"/>
                      <a:pt x="3382" y="6"/>
                      <a:pt x="3375" y="3"/>
                    </a:cubicBezTo>
                    <a:cubicBezTo>
                      <a:pt x="3372" y="1"/>
                      <a:pt x="3370" y="1"/>
                      <a:pt x="3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728;p37">
                <a:extLst>
                  <a:ext uri="{FF2B5EF4-FFF2-40B4-BE49-F238E27FC236}">
                    <a16:creationId xmlns:a16="http://schemas.microsoft.com/office/drawing/2014/main" id="{934DA94C-6613-254A-8D84-6D2F999CFD9C}"/>
                  </a:ext>
                </a:extLst>
              </p:cNvPr>
              <p:cNvSpPr/>
              <p:nvPr/>
            </p:nvSpPr>
            <p:spPr>
              <a:xfrm>
                <a:off x="6618079" y="1015088"/>
                <a:ext cx="56962" cy="8256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761" extrusionOk="0">
                    <a:moveTo>
                      <a:pt x="744" y="1"/>
                    </a:moveTo>
                    <a:cubicBezTo>
                      <a:pt x="740" y="1"/>
                      <a:pt x="735" y="1"/>
                      <a:pt x="730" y="2"/>
                    </a:cubicBezTo>
                    <a:cubicBezTo>
                      <a:pt x="418" y="45"/>
                      <a:pt x="823" y="1301"/>
                      <a:pt x="823" y="1301"/>
                    </a:cubicBezTo>
                    <a:cubicBezTo>
                      <a:pt x="823" y="1301"/>
                      <a:pt x="405" y="730"/>
                      <a:pt x="199" y="730"/>
                    </a:cubicBezTo>
                    <a:cubicBezTo>
                      <a:pt x="176" y="730"/>
                      <a:pt x="155" y="738"/>
                      <a:pt x="138" y="754"/>
                    </a:cubicBezTo>
                    <a:cubicBezTo>
                      <a:pt x="1" y="889"/>
                      <a:pt x="614" y="1551"/>
                      <a:pt x="816" y="1760"/>
                    </a:cubicBezTo>
                    <a:cubicBezTo>
                      <a:pt x="938" y="1581"/>
                      <a:pt x="1073" y="1419"/>
                      <a:pt x="1215" y="1272"/>
                    </a:cubicBezTo>
                    <a:cubicBezTo>
                      <a:pt x="1164" y="947"/>
                      <a:pt x="996" y="1"/>
                      <a:pt x="744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729;p37">
                <a:extLst>
                  <a:ext uri="{FF2B5EF4-FFF2-40B4-BE49-F238E27FC236}">
                    <a16:creationId xmlns:a16="http://schemas.microsoft.com/office/drawing/2014/main" id="{A07A1A49-A181-4449-C5A7-341491606941}"/>
                  </a:ext>
                </a:extLst>
              </p:cNvPr>
              <p:cNvSpPr/>
              <p:nvPr/>
            </p:nvSpPr>
            <p:spPr>
              <a:xfrm>
                <a:off x="6714235" y="1072566"/>
                <a:ext cx="271778" cy="236991"/>
              </a:xfrm>
              <a:custGeom>
                <a:avLst/>
                <a:gdLst/>
                <a:ahLst/>
                <a:cxnLst/>
                <a:rect l="l" t="t" r="r" b="b"/>
                <a:pathLst>
                  <a:path w="5797" h="5055" extrusionOk="0">
                    <a:moveTo>
                      <a:pt x="3893" y="0"/>
                    </a:moveTo>
                    <a:cubicBezTo>
                      <a:pt x="3798" y="0"/>
                      <a:pt x="3703" y="7"/>
                      <a:pt x="3608" y="20"/>
                    </a:cubicBezTo>
                    <a:cubicBezTo>
                      <a:pt x="2731" y="144"/>
                      <a:pt x="1527" y="736"/>
                      <a:pt x="1017" y="2927"/>
                    </a:cubicBezTo>
                    <a:cubicBezTo>
                      <a:pt x="925" y="3480"/>
                      <a:pt x="1887" y="4705"/>
                      <a:pt x="659" y="5055"/>
                    </a:cubicBezTo>
                    <a:cubicBezTo>
                      <a:pt x="2998" y="4945"/>
                      <a:pt x="0" y="2460"/>
                      <a:pt x="3024" y="1967"/>
                    </a:cubicBezTo>
                    <a:cubicBezTo>
                      <a:pt x="3250" y="1930"/>
                      <a:pt x="3455" y="1913"/>
                      <a:pt x="3641" y="1913"/>
                    </a:cubicBezTo>
                    <a:cubicBezTo>
                      <a:pt x="4945" y="1913"/>
                      <a:pt x="5289" y="2713"/>
                      <a:pt x="5295" y="2726"/>
                    </a:cubicBezTo>
                    <a:cubicBezTo>
                      <a:pt x="5295" y="2726"/>
                      <a:pt x="5295" y="2725"/>
                      <a:pt x="5298" y="2723"/>
                    </a:cubicBezTo>
                    <a:cubicBezTo>
                      <a:pt x="5298" y="2723"/>
                      <a:pt x="5298" y="2722"/>
                      <a:pt x="5299" y="2722"/>
                    </a:cubicBezTo>
                    <a:cubicBezTo>
                      <a:pt x="5343" y="2674"/>
                      <a:pt x="5668" y="2321"/>
                      <a:pt x="5746" y="1831"/>
                    </a:cubicBezTo>
                    <a:cubicBezTo>
                      <a:pt x="5796" y="1511"/>
                      <a:pt x="5741" y="1132"/>
                      <a:pt x="5437" y="742"/>
                    </a:cubicBezTo>
                    <a:cubicBezTo>
                      <a:pt x="5218" y="464"/>
                      <a:pt x="4932" y="257"/>
                      <a:pt x="4614" y="135"/>
                    </a:cubicBezTo>
                    <a:lnTo>
                      <a:pt x="4613" y="135"/>
                    </a:lnTo>
                    <a:cubicBezTo>
                      <a:pt x="4385" y="46"/>
                      <a:pt x="4141" y="0"/>
                      <a:pt x="3893" y="0"/>
                    </a:cubicBezTo>
                    <a:close/>
                  </a:path>
                </a:pathLst>
              </a:custGeom>
              <a:solidFill>
                <a:srgbClr val="AA5C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730;p37">
                <a:extLst>
                  <a:ext uri="{FF2B5EF4-FFF2-40B4-BE49-F238E27FC236}">
                    <a16:creationId xmlns:a16="http://schemas.microsoft.com/office/drawing/2014/main" id="{2167F6B5-1BBE-9876-2B52-C2C9F224B262}"/>
                  </a:ext>
                </a:extLst>
              </p:cNvPr>
              <p:cNvSpPr/>
              <p:nvPr/>
            </p:nvSpPr>
            <p:spPr>
              <a:xfrm>
                <a:off x="6868197" y="1411199"/>
                <a:ext cx="63526" cy="11486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45" extrusionOk="0">
                    <a:moveTo>
                      <a:pt x="27" y="0"/>
                    </a:moveTo>
                    <a:cubicBezTo>
                      <a:pt x="19" y="0"/>
                      <a:pt x="10" y="5"/>
                      <a:pt x="6" y="14"/>
                    </a:cubicBezTo>
                    <a:cubicBezTo>
                      <a:pt x="0" y="24"/>
                      <a:pt x="5" y="38"/>
                      <a:pt x="17" y="44"/>
                    </a:cubicBezTo>
                    <a:cubicBezTo>
                      <a:pt x="359" y="209"/>
                      <a:pt x="737" y="244"/>
                      <a:pt x="1000" y="244"/>
                    </a:cubicBezTo>
                    <a:cubicBezTo>
                      <a:pt x="1197" y="244"/>
                      <a:pt x="1330" y="225"/>
                      <a:pt x="1333" y="225"/>
                    </a:cubicBezTo>
                    <a:cubicBezTo>
                      <a:pt x="1345" y="222"/>
                      <a:pt x="1355" y="209"/>
                      <a:pt x="1352" y="197"/>
                    </a:cubicBezTo>
                    <a:cubicBezTo>
                      <a:pt x="1350" y="186"/>
                      <a:pt x="1341" y="178"/>
                      <a:pt x="1330" y="178"/>
                    </a:cubicBezTo>
                    <a:cubicBezTo>
                      <a:pt x="1329" y="178"/>
                      <a:pt x="1327" y="178"/>
                      <a:pt x="1326" y="179"/>
                    </a:cubicBezTo>
                    <a:cubicBezTo>
                      <a:pt x="1323" y="179"/>
                      <a:pt x="1194" y="198"/>
                      <a:pt x="1001" y="198"/>
                    </a:cubicBezTo>
                    <a:cubicBezTo>
                      <a:pt x="743" y="198"/>
                      <a:pt x="372" y="164"/>
                      <a:pt x="37" y="3"/>
                    </a:cubicBezTo>
                    <a:cubicBezTo>
                      <a:pt x="34" y="1"/>
                      <a:pt x="30" y="0"/>
                      <a:pt x="2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731;p37">
                <a:extLst>
                  <a:ext uri="{FF2B5EF4-FFF2-40B4-BE49-F238E27FC236}">
                    <a16:creationId xmlns:a16="http://schemas.microsoft.com/office/drawing/2014/main" id="{1AF74EF0-2CB0-48E5-BA14-A28ABD75457E}"/>
                  </a:ext>
                </a:extLst>
              </p:cNvPr>
              <p:cNvSpPr/>
              <p:nvPr/>
            </p:nvSpPr>
            <p:spPr>
              <a:xfrm>
                <a:off x="7204647" y="4585097"/>
                <a:ext cx="347634" cy="22035"/>
              </a:xfrm>
              <a:custGeom>
                <a:avLst/>
                <a:gdLst/>
                <a:ahLst/>
                <a:cxnLst/>
                <a:rect l="l" t="t" r="r" b="b"/>
                <a:pathLst>
                  <a:path w="7415" h="470" extrusionOk="0">
                    <a:moveTo>
                      <a:pt x="11" y="1"/>
                    </a:moveTo>
                    <a:cubicBezTo>
                      <a:pt x="7" y="270"/>
                      <a:pt x="1" y="470"/>
                      <a:pt x="1" y="470"/>
                    </a:cubicBezTo>
                    <a:lnTo>
                      <a:pt x="6874" y="470"/>
                    </a:lnTo>
                    <a:cubicBezTo>
                      <a:pt x="7182" y="470"/>
                      <a:pt x="7379" y="247"/>
                      <a:pt x="7414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732;p37">
                <a:extLst>
                  <a:ext uri="{FF2B5EF4-FFF2-40B4-BE49-F238E27FC236}">
                    <a16:creationId xmlns:a16="http://schemas.microsoft.com/office/drawing/2014/main" id="{A6FAC155-5F02-B8FC-8665-FE998C7E6C93}"/>
                  </a:ext>
                </a:extLst>
              </p:cNvPr>
              <p:cNvSpPr/>
              <p:nvPr/>
            </p:nvSpPr>
            <p:spPr>
              <a:xfrm>
                <a:off x="6939833" y="2366851"/>
                <a:ext cx="175950" cy="7407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58" extrusionOk="0">
                    <a:moveTo>
                      <a:pt x="19" y="0"/>
                    </a:moveTo>
                    <a:cubicBezTo>
                      <a:pt x="10" y="0"/>
                      <a:pt x="2" y="6"/>
                      <a:pt x="1" y="14"/>
                    </a:cubicBezTo>
                    <a:cubicBezTo>
                      <a:pt x="1" y="23"/>
                      <a:pt x="7" y="31"/>
                      <a:pt x="15" y="32"/>
                    </a:cubicBezTo>
                    <a:cubicBezTo>
                      <a:pt x="834" y="127"/>
                      <a:pt x="1530" y="158"/>
                      <a:pt x="2091" y="158"/>
                    </a:cubicBezTo>
                    <a:cubicBezTo>
                      <a:pt x="3152" y="158"/>
                      <a:pt x="3730" y="48"/>
                      <a:pt x="3739" y="45"/>
                    </a:cubicBezTo>
                    <a:cubicBezTo>
                      <a:pt x="3747" y="43"/>
                      <a:pt x="3753" y="35"/>
                      <a:pt x="3751" y="26"/>
                    </a:cubicBezTo>
                    <a:cubicBezTo>
                      <a:pt x="3749" y="19"/>
                      <a:pt x="3742" y="14"/>
                      <a:pt x="3735" y="14"/>
                    </a:cubicBezTo>
                    <a:cubicBezTo>
                      <a:pt x="3735" y="14"/>
                      <a:pt x="3734" y="14"/>
                      <a:pt x="3733" y="14"/>
                    </a:cubicBezTo>
                    <a:cubicBezTo>
                      <a:pt x="3724" y="16"/>
                      <a:pt x="3149" y="126"/>
                      <a:pt x="2094" y="126"/>
                    </a:cubicBezTo>
                    <a:cubicBezTo>
                      <a:pt x="1533" y="126"/>
                      <a:pt x="838" y="95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733;p37">
                <a:extLst>
                  <a:ext uri="{FF2B5EF4-FFF2-40B4-BE49-F238E27FC236}">
                    <a16:creationId xmlns:a16="http://schemas.microsoft.com/office/drawing/2014/main" id="{916BC3CA-5DC0-2AC8-01DB-F1C3A2A217FC}"/>
                  </a:ext>
                </a:extLst>
              </p:cNvPr>
              <p:cNvSpPr/>
              <p:nvPr/>
            </p:nvSpPr>
            <p:spPr>
              <a:xfrm>
                <a:off x="6856851" y="2178524"/>
                <a:ext cx="8439" cy="20618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98" extrusionOk="0">
                    <a:moveTo>
                      <a:pt x="164" y="1"/>
                    </a:moveTo>
                    <a:cubicBezTo>
                      <a:pt x="155" y="1"/>
                      <a:pt x="147" y="7"/>
                      <a:pt x="147" y="16"/>
                    </a:cubicBezTo>
                    <a:cubicBezTo>
                      <a:pt x="147" y="44"/>
                      <a:pt x="92" y="2800"/>
                      <a:pt x="2" y="4381"/>
                    </a:cubicBezTo>
                    <a:cubicBezTo>
                      <a:pt x="1" y="4390"/>
                      <a:pt x="8" y="4398"/>
                      <a:pt x="16" y="4398"/>
                    </a:cubicBezTo>
                    <a:lnTo>
                      <a:pt x="17" y="4398"/>
                    </a:lnTo>
                    <a:cubicBezTo>
                      <a:pt x="25" y="4398"/>
                      <a:pt x="33" y="4392"/>
                      <a:pt x="33" y="4383"/>
                    </a:cubicBezTo>
                    <a:cubicBezTo>
                      <a:pt x="124" y="2802"/>
                      <a:pt x="178" y="44"/>
                      <a:pt x="179" y="16"/>
                    </a:cubicBezTo>
                    <a:cubicBezTo>
                      <a:pt x="179" y="9"/>
                      <a:pt x="172" y="1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734;p37">
                <a:extLst>
                  <a:ext uri="{FF2B5EF4-FFF2-40B4-BE49-F238E27FC236}">
                    <a16:creationId xmlns:a16="http://schemas.microsoft.com/office/drawing/2014/main" id="{F61A24C1-292B-4898-ABE5-2755EDE848FB}"/>
                  </a:ext>
                </a:extLst>
              </p:cNvPr>
              <p:cNvSpPr/>
              <p:nvPr/>
            </p:nvSpPr>
            <p:spPr>
              <a:xfrm>
                <a:off x="6744333" y="2004684"/>
                <a:ext cx="100891" cy="38003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8106" extrusionOk="0">
                    <a:moveTo>
                      <a:pt x="18" y="0"/>
                    </a:moveTo>
                    <a:cubicBezTo>
                      <a:pt x="16" y="0"/>
                      <a:pt x="14" y="1"/>
                      <a:pt x="12" y="1"/>
                    </a:cubicBezTo>
                    <a:cubicBezTo>
                      <a:pt x="5" y="4"/>
                      <a:pt x="0" y="12"/>
                      <a:pt x="3" y="21"/>
                    </a:cubicBezTo>
                    <a:cubicBezTo>
                      <a:pt x="23" y="82"/>
                      <a:pt x="2006" y="6128"/>
                      <a:pt x="2119" y="8092"/>
                    </a:cubicBezTo>
                    <a:cubicBezTo>
                      <a:pt x="2121" y="8100"/>
                      <a:pt x="2127" y="8106"/>
                      <a:pt x="2134" y="8106"/>
                    </a:cubicBezTo>
                    <a:lnTo>
                      <a:pt x="2136" y="8106"/>
                    </a:lnTo>
                    <a:cubicBezTo>
                      <a:pt x="2145" y="8106"/>
                      <a:pt x="2151" y="8098"/>
                      <a:pt x="2151" y="8089"/>
                    </a:cubicBezTo>
                    <a:cubicBezTo>
                      <a:pt x="2037" y="6121"/>
                      <a:pt x="52" y="72"/>
                      <a:pt x="32" y="11"/>
                    </a:cubicBezTo>
                    <a:cubicBezTo>
                      <a:pt x="30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735;p37">
                <a:extLst>
                  <a:ext uri="{FF2B5EF4-FFF2-40B4-BE49-F238E27FC236}">
                    <a16:creationId xmlns:a16="http://schemas.microsoft.com/office/drawing/2014/main" id="{40974A03-9138-C38F-561C-6DEDE73D86CF}"/>
                  </a:ext>
                </a:extLst>
              </p:cNvPr>
              <p:cNvSpPr/>
              <p:nvPr/>
            </p:nvSpPr>
            <p:spPr>
              <a:xfrm>
                <a:off x="7160697" y="3298782"/>
                <a:ext cx="55040" cy="345149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7362" extrusionOk="0">
                    <a:moveTo>
                      <a:pt x="18" y="0"/>
                    </a:moveTo>
                    <a:cubicBezTo>
                      <a:pt x="17" y="0"/>
                      <a:pt x="16" y="0"/>
                      <a:pt x="16" y="1"/>
                    </a:cubicBezTo>
                    <a:cubicBezTo>
                      <a:pt x="7" y="2"/>
                      <a:pt x="0" y="10"/>
                      <a:pt x="2" y="19"/>
                    </a:cubicBezTo>
                    <a:lnTo>
                      <a:pt x="1141" y="7350"/>
                    </a:lnTo>
                    <a:cubicBezTo>
                      <a:pt x="1142" y="7357"/>
                      <a:pt x="1149" y="7362"/>
                      <a:pt x="1156" y="7362"/>
                    </a:cubicBezTo>
                    <a:lnTo>
                      <a:pt x="1159" y="7362"/>
                    </a:lnTo>
                    <a:cubicBezTo>
                      <a:pt x="1167" y="7360"/>
                      <a:pt x="1173" y="7353"/>
                      <a:pt x="1172" y="7344"/>
                    </a:cubicBezTo>
                    <a:lnTo>
                      <a:pt x="33" y="14"/>
                    </a:lnTo>
                    <a:cubicBezTo>
                      <a:pt x="31" y="6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736;p37">
                <a:extLst>
                  <a:ext uri="{FF2B5EF4-FFF2-40B4-BE49-F238E27FC236}">
                    <a16:creationId xmlns:a16="http://schemas.microsoft.com/office/drawing/2014/main" id="{36BD798D-BACC-5A6A-19FB-47D853E46762}"/>
                  </a:ext>
                </a:extLst>
              </p:cNvPr>
              <p:cNvSpPr/>
              <p:nvPr/>
            </p:nvSpPr>
            <p:spPr>
              <a:xfrm>
                <a:off x="6819439" y="1554893"/>
                <a:ext cx="137881" cy="17196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668" extrusionOk="0">
                    <a:moveTo>
                      <a:pt x="2922" y="1"/>
                    </a:moveTo>
                    <a:cubicBezTo>
                      <a:pt x="2916" y="1"/>
                      <a:pt x="2910" y="5"/>
                      <a:pt x="2908" y="12"/>
                    </a:cubicBezTo>
                    <a:cubicBezTo>
                      <a:pt x="2905" y="22"/>
                      <a:pt x="2626" y="911"/>
                      <a:pt x="1503" y="1387"/>
                    </a:cubicBezTo>
                    <a:cubicBezTo>
                      <a:pt x="1127" y="838"/>
                      <a:pt x="817" y="249"/>
                      <a:pt x="814" y="243"/>
                    </a:cubicBezTo>
                    <a:cubicBezTo>
                      <a:pt x="811" y="238"/>
                      <a:pt x="806" y="235"/>
                      <a:pt x="799" y="235"/>
                    </a:cubicBezTo>
                    <a:cubicBezTo>
                      <a:pt x="798" y="235"/>
                      <a:pt x="797" y="235"/>
                      <a:pt x="795" y="236"/>
                    </a:cubicBezTo>
                    <a:cubicBezTo>
                      <a:pt x="789" y="237"/>
                      <a:pt x="785" y="245"/>
                      <a:pt x="785" y="252"/>
                    </a:cubicBezTo>
                    <a:lnTo>
                      <a:pt x="854" y="1482"/>
                    </a:lnTo>
                    <a:cubicBezTo>
                      <a:pt x="854" y="1486"/>
                      <a:pt x="855" y="1489"/>
                      <a:pt x="858" y="1492"/>
                    </a:cubicBezTo>
                    <a:lnTo>
                      <a:pt x="1384" y="1959"/>
                    </a:lnTo>
                    <a:cubicBezTo>
                      <a:pt x="1390" y="2049"/>
                      <a:pt x="1471" y="3063"/>
                      <a:pt x="1448" y="3556"/>
                    </a:cubicBezTo>
                    <a:cubicBezTo>
                      <a:pt x="1369" y="3272"/>
                      <a:pt x="1077" y="2368"/>
                      <a:pt x="349" y="1288"/>
                    </a:cubicBezTo>
                    <a:lnTo>
                      <a:pt x="612" y="951"/>
                    </a:lnTo>
                    <a:cubicBezTo>
                      <a:pt x="615" y="947"/>
                      <a:pt x="615" y="939"/>
                      <a:pt x="612" y="933"/>
                    </a:cubicBezTo>
                    <a:cubicBezTo>
                      <a:pt x="595" y="911"/>
                      <a:pt x="224" y="415"/>
                      <a:pt x="26" y="278"/>
                    </a:cubicBezTo>
                    <a:cubicBezTo>
                      <a:pt x="24" y="277"/>
                      <a:pt x="21" y="276"/>
                      <a:pt x="18" y="276"/>
                    </a:cubicBezTo>
                    <a:cubicBezTo>
                      <a:pt x="13" y="276"/>
                      <a:pt x="8" y="278"/>
                      <a:pt x="5" y="283"/>
                    </a:cubicBezTo>
                    <a:cubicBezTo>
                      <a:pt x="0" y="289"/>
                      <a:pt x="2" y="300"/>
                      <a:pt x="10" y="304"/>
                    </a:cubicBezTo>
                    <a:cubicBezTo>
                      <a:pt x="188" y="428"/>
                      <a:pt x="526" y="872"/>
                      <a:pt x="580" y="942"/>
                    </a:cubicBezTo>
                    <a:lnTo>
                      <a:pt x="317" y="1277"/>
                    </a:lnTo>
                    <a:cubicBezTo>
                      <a:pt x="314" y="1283"/>
                      <a:pt x="314" y="1291"/>
                      <a:pt x="317" y="1295"/>
                    </a:cubicBezTo>
                    <a:cubicBezTo>
                      <a:pt x="1198" y="2598"/>
                      <a:pt x="1441" y="3645"/>
                      <a:pt x="1442" y="3656"/>
                    </a:cubicBezTo>
                    <a:cubicBezTo>
                      <a:pt x="1444" y="3662"/>
                      <a:pt x="1450" y="3668"/>
                      <a:pt x="1457" y="3668"/>
                    </a:cubicBezTo>
                    <a:lnTo>
                      <a:pt x="1459" y="3668"/>
                    </a:lnTo>
                    <a:cubicBezTo>
                      <a:pt x="1467" y="3668"/>
                      <a:pt x="1473" y="3662"/>
                      <a:pt x="1473" y="3654"/>
                    </a:cubicBezTo>
                    <a:cubicBezTo>
                      <a:pt x="1516" y="3191"/>
                      <a:pt x="1415" y="1963"/>
                      <a:pt x="1415" y="1951"/>
                    </a:cubicBezTo>
                    <a:cubicBezTo>
                      <a:pt x="1413" y="1946"/>
                      <a:pt x="1412" y="1943"/>
                      <a:pt x="1409" y="1940"/>
                    </a:cubicBezTo>
                    <a:lnTo>
                      <a:pt x="884" y="1474"/>
                    </a:lnTo>
                    <a:lnTo>
                      <a:pt x="820" y="320"/>
                    </a:lnTo>
                    <a:lnTo>
                      <a:pt x="820" y="320"/>
                    </a:lnTo>
                    <a:cubicBezTo>
                      <a:pt x="910" y="488"/>
                      <a:pt x="1176" y="966"/>
                      <a:pt x="1485" y="1414"/>
                    </a:cubicBezTo>
                    <a:cubicBezTo>
                      <a:pt x="1488" y="1419"/>
                      <a:pt x="1493" y="1422"/>
                      <a:pt x="1498" y="1422"/>
                    </a:cubicBezTo>
                    <a:cubicBezTo>
                      <a:pt x="1500" y="1422"/>
                      <a:pt x="1502" y="1421"/>
                      <a:pt x="1503" y="1421"/>
                    </a:cubicBezTo>
                    <a:cubicBezTo>
                      <a:pt x="2103" y="1170"/>
                      <a:pt x="2460" y="803"/>
                      <a:pt x="2655" y="540"/>
                    </a:cubicBezTo>
                    <a:cubicBezTo>
                      <a:pt x="2866" y="254"/>
                      <a:pt x="2937" y="23"/>
                      <a:pt x="2937" y="22"/>
                    </a:cubicBezTo>
                    <a:cubicBezTo>
                      <a:pt x="2940" y="12"/>
                      <a:pt x="2936" y="5"/>
                      <a:pt x="2927" y="2"/>
                    </a:cubicBezTo>
                    <a:cubicBezTo>
                      <a:pt x="2925" y="1"/>
                      <a:pt x="2923" y="1"/>
                      <a:pt x="29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737;p37">
                <a:extLst>
                  <a:ext uri="{FF2B5EF4-FFF2-40B4-BE49-F238E27FC236}">
                    <a16:creationId xmlns:a16="http://schemas.microsoft.com/office/drawing/2014/main" id="{085379C2-B7AC-D2D2-81BE-1CB997DFF3DA}"/>
                  </a:ext>
                </a:extLst>
              </p:cNvPr>
              <p:cNvSpPr/>
              <p:nvPr/>
            </p:nvSpPr>
            <p:spPr>
              <a:xfrm>
                <a:off x="6886950" y="1725358"/>
                <a:ext cx="176794" cy="648573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13834" extrusionOk="0">
                    <a:moveTo>
                      <a:pt x="18" y="1"/>
                    </a:moveTo>
                    <a:cubicBezTo>
                      <a:pt x="14" y="1"/>
                      <a:pt x="11" y="2"/>
                      <a:pt x="8" y="4"/>
                    </a:cubicBezTo>
                    <a:cubicBezTo>
                      <a:pt x="1" y="9"/>
                      <a:pt x="1" y="20"/>
                      <a:pt x="5" y="26"/>
                    </a:cubicBezTo>
                    <a:cubicBezTo>
                      <a:pt x="8" y="29"/>
                      <a:pt x="212" y="278"/>
                      <a:pt x="380" y="715"/>
                    </a:cubicBezTo>
                    <a:cubicBezTo>
                      <a:pt x="536" y="1121"/>
                      <a:pt x="693" y="1772"/>
                      <a:pt x="559" y="2582"/>
                    </a:cubicBezTo>
                    <a:cubicBezTo>
                      <a:pt x="400" y="3539"/>
                      <a:pt x="812" y="5057"/>
                      <a:pt x="1072" y="5875"/>
                    </a:cubicBezTo>
                    <a:cubicBezTo>
                      <a:pt x="1453" y="7071"/>
                      <a:pt x="1977" y="8256"/>
                      <a:pt x="2377" y="8828"/>
                    </a:cubicBezTo>
                    <a:cubicBezTo>
                      <a:pt x="2664" y="9237"/>
                      <a:pt x="3084" y="10077"/>
                      <a:pt x="3375" y="11028"/>
                    </a:cubicBezTo>
                    <a:cubicBezTo>
                      <a:pt x="3690" y="12063"/>
                      <a:pt x="3740" y="12887"/>
                      <a:pt x="3516" y="13347"/>
                    </a:cubicBezTo>
                    <a:cubicBezTo>
                      <a:pt x="3376" y="13631"/>
                      <a:pt x="3132" y="13784"/>
                      <a:pt x="2791" y="13801"/>
                    </a:cubicBezTo>
                    <a:cubicBezTo>
                      <a:pt x="2782" y="13802"/>
                      <a:pt x="2776" y="13809"/>
                      <a:pt x="2776" y="13818"/>
                    </a:cubicBezTo>
                    <a:cubicBezTo>
                      <a:pt x="2776" y="13825"/>
                      <a:pt x="2783" y="13833"/>
                      <a:pt x="2791" y="13833"/>
                    </a:cubicBezTo>
                    <a:lnTo>
                      <a:pt x="2792" y="13833"/>
                    </a:lnTo>
                    <a:cubicBezTo>
                      <a:pt x="3146" y="13815"/>
                      <a:pt x="3399" y="13656"/>
                      <a:pt x="3543" y="13361"/>
                    </a:cubicBezTo>
                    <a:cubicBezTo>
                      <a:pt x="3771" y="12894"/>
                      <a:pt x="3722" y="12063"/>
                      <a:pt x="3404" y="11020"/>
                    </a:cubicBezTo>
                    <a:cubicBezTo>
                      <a:pt x="3113" y="10064"/>
                      <a:pt x="2691" y="9220"/>
                      <a:pt x="2403" y="8809"/>
                    </a:cubicBezTo>
                    <a:cubicBezTo>
                      <a:pt x="2003" y="8240"/>
                      <a:pt x="1482" y="7059"/>
                      <a:pt x="1103" y="5866"/>
                    </a:cubicBezTo>
                    <a:cubicBezTo>
                      <a:pt x="843" y="5050"/>
                      <a:pt x="432" y="3538"/>
                      <a:pt x="589" y="2587"/>
                    </a:cubicBezTo>
                    <a:cubicBezTo>
                      <a:pt x="725" y="1769"/>
                      <a:pt x="566" y="1111"/>
                      <a:pt x="409" y="703"/>
                    </a:cubicBezTo>
                    <a:cubicBezTo>
                      <a:pt x="238" y="261"/>
                      <a:pt x="31" y="9"/>
                      <a:pt x="30" y="6"/>
                    </a:cubicBezTo>
                    <a:cubicBezTo>
                      <a:pt x="26" y="3"/>
                      <a:pt x="22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738;p37">
                <a:extLst>
                  <a:ext uri="{FF2B5EF4-FFF2-40B4-BE49-F238E27FC236}">
                    <a16:creationId xmlns:a16="http://schemas.microsoft.com/office/drawing/2014/main" id="{B795EB29-1D3A-5C9E-6B81-08BA793DCF17}"/>
                  </a:ext>
                </a:extLst>
              </p:cNvPr>
              <p:cNvSpPr/>
              <p:nvPr/>
            </p:nvSpPr>
            <p:spPr>
              <a:xfrm>
                <a:off x="6667915" y="1493665"/>
                <a:ext cx="153868" cy="142710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3044" extrusionOk="0">
                    <a:moveTo>
                      <a:pt x="537" y="51"/>
                    </a:moveTo>
                    <a:cubicBezTo>
                      <a:pt x="586" y="134"/>
                      <a:pt x="745" y="381"/>
                      <a:pt x="1046" y="655"/>
                    </a:cubicBezTo>
                    <a:cubicBezTo>
                      <a:pt x="1234" y="826"/>
                      <a:pt x="1444" y="978"/>
                      <a:pt x="1670" y="1107"/>
                    </a:cubicBezTo>
                    <a:cubicBezTo>
                      <a:pt x="2130" y="1369"/>
                      <a:pt x="2656" y="1539"/>
                      <a:pt x="3235" y="1612"/>
                    </a:cubicBezTo>
                    <a:cubicBezTo>
                      <a:pt x="3239" y="1649"/>
                      <a:pt x="3246" y="1771"/>
                      <a:pt x="3228" y="1944"/>
                    </a:cubicBezTo>
                    <a:cubicBezTo>
                      <a:pt x="3222" y="2013"/>
                      <a:pt x="3211" y="2083"/>
                      <a:pt x="3197" y="2152"/>
                    </a:cubicBezTo>
                    <a:cubicBezTo>
                      <a:pt x="3197" y="2153"/>
                      <a:pt x="3197" y="2153"/>
                      <a:pt x="3197" y="2153"/>
                    </a:cubicBezTo>
                    <a:cubicBezTo>
                      <a:pt x="3185" y="2216"/>
                      <a:pt x="3170" y="2279"/>
                      <a:pt x="3153" y="2338"/>
                    </a:cubicBezTo>
                    <a:cubicBezTo>
                      <a:pt x="3086" y="2577"/>
                      <a:pt x="2983" y="2803"/>
                      <a:pt x="2847" y="3012"/>
                    </a:cubicBezTo>
                    <a:cubicBezTo>
                      <a:pt x="2488" y="3008"/>
                      <a:pt x="1893" y="2785"/>
                      <a:pt x="1294" y="2427"/>
                    </a:cubicBezTo>
                    <a:cubicBezTo>
                      <a:pt x="679" y="2060"/>
                      <a:pt x="208" y="1644"/>
                      <a:pt x="34" y="1314"/>
                    </a:cubicBezTo>
                    <a:cubicBezTo>
                      <a:pt x="71" y="1221"/>
                      <a:pt x="107" y="1129"/>
                      <a:pt x="143" y="1040"/>
                    </a:cubicBezTo>
                    <a:cubicBezTo>
                      <a:pt x="334" y="556"/>
                      <a:pt x="493" y="160"/>
                      <a:pt x="537" y="51"/>
                    </a:cubicBezTo>
                    <a:close/>
                    <a:moveTo>
                      <a:pt x="534" y="1"/>
                    </a:moveTo>
                    <a:cubicBezTo>
                      <a:pt x="528" y="1"/>
                      <a:pt x="523" y="5"/>
                      <a:pt x="520" y="10"/>
                    </a:cubicBezTo>
                    <a:cubicBezTo>
                      <a:pt x="519" y="14"/>
                      <a:pt x="338" y="461"/>
                      <a:pt x="114" y="1030"/>
                    </a:cubicBezTo>
                    <a:cubicBezTo>
                      <a:pt x="77" y="1120"/>
                      <a:pt x="40" y="1213"/>
                      <a:pt x="2" y="1309"/>
                    </a:cubicBezTo>
                    <a:cubicBezTo>
                      <a:pt x="0" y="1312"/>
                      <a:pt x="2" y="1317"/>
                      <a:pt x="3" y="1322"/>
                    </a:cubicBezTo>
                    <a:cubicBezTo>
                      <a:pt x="178" y="1658"/>
                      <a:pt x="655" y="2081"/>
                      <a:pt x="1279" y="2454"/>
                    </a:cubicBezTo>
                    <a:cubicBezTo>
                      <a:pt x="1887" y="2817"/>
                      <a:pt x="2491" y="3043"/>
                      <a:pt x="2856" y="3043"/>
                    </a:cubicBezTo>
                    <a:cubicBezTo>
                      <a:pt x="2861" y="3043"/>
                      <a:pt x="2866" y="3041"/>
                      <a:pt x="2869" y="3037"/>
                    </a:cubicBezTo>
                    <a:cubicBezTo>
                      <a:pt x="3009" y="2823"/>
                      <a:pt x="3115" y="2592"/>
                      <a:pt x="3182" y="2347"/>
                    </a:cubicBezTo>
                    <a:cubicBezTo>
                      <a:pt x="3200" y="2286"/>
                      <a:pt x="3214" y="2224"/>
                      <a:pt x="3226" y="2161"/>
                    </a:cubicBezTo>
                    <a:cubicBezTo>
                      <a:pt x="3226" y="2161"/>
                      <a:pt x="3228" y="2161"/>
                      <a:pt x="3228" y="2159"/>
                    </a:cubicBezTo>
                    <a:cubicBezTo>
                      <a:pt x="3242" y="2089"/>
                      <a:pt x="3252" y="2017"/>
                      <a:pt x="3260" y="1947"/>
                    </a:cubicBezTo>
                    <a:cubicBezTo>
                      <a:pt x="3281" y="1734"/>
                      <a:pt x="3266" y="1601"/>
                      <a:pt x="3266" y="1597"/>
                    </a:cubicBezTo>
                    <a:cubicBezTo>
                      <a:pt x="3265" y="1589"/>
                      <a:pt x="3258" y="1583"/>
                      <a:pt x="3252" y="1583"/>
                    </a:cubicBezTo>
                    <a:cubicBezTo>
                      <a:pt x="2671" y="1511"/>
                      <a:pt x="2144" y="1341"/>
                      <a:pt x="1685" y="1080"/>
                    </a:cubicBezTo>
                    <a:cubicBezTo>
                      <a:pt x="1460" y="952"/>
                      <a:pt x="1253" y="802"/>
                      <a:pt x="1068" y="634"/>
                    </a:cubicBezTo>
                    <a:cubicBezTo>
                      <a:pt x="705" y="303"/>
                      <a:pt x="551" y="11"/>
                      <a:pt x="549" y="8"/>
                    </a:cubicBezTo>
                    <a:cubicBezTo>
                      <a:pt x="546" y="4"/>
                      <a:pt x="540" y="1"/>
                      <a:pt x="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739;p37">
                <a:extLst>
                  <a:ext uri="{FF2B5EF4-FFF2-40B4-BE49-F238E27FC236}">
                    <a16:creationId xmlns:a16="http://schemas.microsoft.com/office/drawing/2014/main" id="{1F23E0DB-3551-705A-7C26-9A80DCBC8C00}"/>
                  </a:ext>
                </a:extLst>
              </p:cNvPr>
              <p:cNvSpPr/>
              <p:nvPr/>
            </p:nvSpPr>
            <p:spPr>
              <a:xfrm>
                <a:off x="6663883" y="1555315"/>
                <a:ext cx="152603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255" h="2109" extrusionOk="0">
                    <a:moveTo>
                      <a:pt x="103" y="0"/>
                    </a:moveTo>
                    <a:cubicBezTo>
                      <a:pt x="70" y="14"/>
                      <a:pt x="36" y="28"/>
                      <a:pt x="1" y="43"/>
                    </a:cubicBezTo>
                    <a:cubicBezTo>
                      <a:pt x="912" y="1745"/>
                      <a:pt x="2997" y="2109"/>
                      <a:pt x="2997" y="2109"/>
                    </a:cubicBezTo>
                    <a:lnTo>
                      <a:pt x="3254" y="1028"/>
                    </a:lnTo>
                    <a:lnTo>
                      <a:pt x="3254" y="1028"/>
                    </a:lnTo>
                    <a:cubicBezTo>
                      <a:pt x="3253" y="1029"/>
                      <a:pt x="3253" y="1031"/>
                      <a:pt x="3253" y="1032"/>
                    </a:cubicBezTo>
                    <a:cubicBezTo>
                      <a:pt x="3250" y="1045"/>
                      <a:pt x="3247" y="1057"/>
                      <a:pt x="3242" y="1068"/>
                    </a:cubicBezTo>
                    <a:cubicBezTo>
                      <a:pt x="3239" y="1078"/>
                      <a:pt x="3236" y="1087"/>
                      <a:pt x="3233" y="1098"/>
                    </a:cubicBezTo>
                    <a:cubicBezTo>
                      <a:pt x="3214" y="1158"/>
                      <a:pt x="3193" y="1219"/>
                      <a:pt x="3167" y="1282"/>
                    </a:cubicBezTo>
                    <a:cubicBezTo>
                      <a:pt x="3164" y="1291"/>
                      <a:pt x="3159" y="1301"/>
                      <a:pt x="3156" y="1311"/>
                    </a:cubicBezTo>
                    <a:cubicBezTo>
                      <a:pt x="3155" y="1315"/>
                      <a:pt x="3153" y="1318"/>
                      <a:pt x="3150" y="1323"/>
                    </a:cubicBezTo>
                    <a:cubicBezTo>
                      <a:pt x="3147" y="1331"/>
                      <a:pt x="3144" y="1338"/>
                      <a:pt x="3141" y="1346"/>
                    </a:cubicBezTo>
                    <a:cubicBezTo>
                      <a:pt x="3138" y="1355"/>
                      <a:pt x="3133" y="1364"/>
                      <a:pt x="3129" y="1372"/>
                    </a:cubicBezTo>
                    <a:cubicBezTo>
                      <a:pt x="3124" y="1386"/>
                      <a:pt x="3118" y="1398"/>
                      <a:pt x="3112" y="1410"/>
                    </a:cubicBezTo>
                    <a:cubicBezTo>
                      <a:pt x="3107" y="1421"/>
                      <a:pt x="3103" y="1430"/>
                      <a:pt x="3097" y="1441"/>
                    </a:cubicBezTo>
                    <a:cubicBezTo>
                      <a:pt x="3089" y="1457"/>
                      <a:pt x="3081" y="1474"/>
                      <a:pt x="3072" y="1491"/>
                    </a:cubicBezTo>
                    <a:cubicBezTo>
                      <a:pt x="3066" y="1500"/>
                      <a:pt x="3062" y="1511"/>
                      <a:pt x="3055" y="1520"/>
                    </a:cubicBezTo>
                    <a:cubicBezTo>
                      <a:pt x="3048" y="1535"/>
                      <a:pt x="3040" y="1549"/>
                      <a:pt x="3033" y="1564"/>
                    </a:cubicBezTo>
                    <a:cubicBezTo>
                      <a:pt x="3026" y="1575"/>
                      <a:pt x="3020" y="1587"/>
                      <a:pt x="3013" y="1598"/>
                    </a:cubicBezTo>
                    <a:cubicBezTo>
                      <a:pt x="3013" y="1600"/>
                      <a:pt x="3011" y="1600"/>
                      <a:pt x="3011" y="1601"/>
                    </a:cubicBezTo>
                    <a:cubicBezTo>
                      <a:pt x="3005" y="1612"/>
                      <a:pt x="2999" y="1623"/>
                      <a:pt x="2991" y="1635"/>
                    </a:cubicBezTo>
                    <a:cubicBezTo>
                      <a:pt x="2982" y="1650"/>
                      <a:pt x="2973" y="1665"/>
                      <a:pt x="2964" y="1681"/>
                    </a:cubicBezTo>
                    <a:cubicBezTo>
                      <a:pt x="2956" y="1691"/>
                      <a:pt x="2950" y="1702"/>
                      <a:pt x="2942" y="1713"/>
                    </a:cubicBezTo>
                    <a:cubicBezTo>
                      <a:pt x="2169" y="1713"/>
                      <a:pt x="476" y="719"/>
                      <a:pt x="103" y="0"/>
                    </a:cubicBezTo>
                    <a:close/>
                  </a:path>
                </a:pathLst>
              </a:custGeom>
              <a:solidFill>
                <a:srgbClr val="C8D3F4">
                  <a:alpha val="14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740;p37">
                <a:extLst>
                  <a:ext uri="{FF2B5EF4-FFF2-40B4-BE49-F238E27FC236}">
                    <a16:creationId xmlns:a16="http://schemas.microsoft.com/office/drawing/2014/main" id="{85A30A1B-09AB-9853-5531-AAF4D9E46B1A}"/>
                  </a:ext>
                </a:extLst>
              </p:cNvPr>
              <p:cNvSpPr/>
              <p:nvPr/>
            </p:nvSpPr>
            <p:spPr>
              <a:xfrm>
                <a:off x="6611796" y="1067081"/>
                <a:ext cx="298735" cy="353588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542" extrusionOk="0">
                    <a:moveTo>
                      <a:pt x="6369" y="139"/>
                    </a:moveTo>
                    <a:cubicBezTo>
                      <a:pt x="6369" y="139"/>
                      <a:pt x="6370" y="139"/>
                      <a:pt x="6370" y="139"/>
                    </a:cubicBezTo>
                    <a:lnTo>
                      <a:pt x="6371" y="139"/>
                    </a:lnTo>
                    <a:cubicBezTo>
                      <a:pt x="6370" y="139"/>
                      <a:pt x="6369" y="139"/>
                      <a:pt x="6369" y="139"/>
                    </a:cubicBezTo>
                    <a:close/>
                    <a:moveTo>
                      <a:pt x="5449" y="1"/>
                    </a:moveTo>
                    <a:cubicBezTo>
                      <a:pt x="4757" y="1"/>
                      <a:pt x="3788" y="223"/>
                      <a:pt x="2954" y="1231"/>
                    </a:cubicBezTo>
                    <a:cubicBezTo>
                      <a:pt x="3298" y="1063"/>
                      <a:pt x="3533" y="1055"/>
                      <a:pt x="3578" y="1055"/>
                    </a:cubicBezTo>
                    <a:cubicBezTo>
                      <a:pt x="3583" y="1055"/>
                      <a:pt x="3585" y="1055"/>
                      <a:pt x="3585" y="1055"/>
                    </a:cubicBezTo>
                    <a:cubicBezTo>
                      <a:pt x="3585" y="1055"/>
                      <a:pt x="2774" y="1623"/>
                      <a:pt x="2254" y="2683"/>
                    </a:cubicBezTo>
                    <a:cubicBezTo>
                      <a:pt x="2365" y="2574"/>
                      <a:pt x="2533" y="2544"/>
                      <a:pt x="2683" y="2544"/>
                    </a:cubicBezTo>
                    <a:cubicBezTo>
                      <a:pt x="2862" y="2544"/>
                      <a:pt x="3015" y="2587"/>
                      <a:pt x="3015" y="2587"/>
                    </a:cubicBezTo>
                    <a:cubicBezTo>
                      <a:pt x="3015" y="2587"/>
                      <a:pt x="2603" y="3678"/>
                      <a:pt x="1322" y="3678"/>
                    </a:cubicBezTo>
                    <a:cubicBezTo>
                      <a:pt x="972" y="3678"/>
                      <a:pt x="558" y="3597"/>
                      <a:pt x="69" y="3389"/>
                    </a:cubicBezTo>
                    <a:lnTo>
                      <a:pt x="69" y="3389"/>
                    </a:lnTo>
                    <a:cubicBezTo>
                      <a:pt x="0" y="4770"/>
                      <a:pt x="557" y="5851"/>
                      <a:pt x="1733" y="6277"/>
                    </a:cubicBezTo>
                    <a:cubicBezTo>
                      <a:pt x="1358" y="7104"/>
                      <a:pt x="1943" y="7542"/>
                      <a:pt x="2335" y="7542"/>
                    </a:cubicBezTo>
                    <a:cubicBezTo>
                      <a:pt x="2339" y="7542"/>
                      <a:pt x="2344" y="7542"/>
                      <a:pt x="2349" y="7542"/>
                    </a:cubicBezTo>
                    <a:cubicBezTo>
                      <a:pt x="2350" y="7520"/>
                      <a:pt x="2350" y="7500"/>
                      <a:pt x="2350" y="7479"/>
                    </a:cubicBezTo>
                    <a:cubicBezTo>
                      <a:pt x="2350" y="7462"/>
                      <a:pt x="2350" y="7444"/>
                      <a:pt x="2352" y="7427"/>
                    </a:cubicBezTo>
                    <a:cubicBezTo>
                      <a:pt x="2352" y="7410"/>
                      <a:pt x="2352" y="7392"/>
                      <a:pt x="2352" y="7375"/>
                    </a:cubicBezTo>
                    <a:cubicBezTo>
                      <a:pt x="2353" y="7340"/>
                      <a:pt x="2353" y="7306"/>
                      <a:pt x="2353" y="7271"/>
                    </a:cubicBezTo>
                    <a:cubicBezTo>
                      <a:pt x="2355" y="7254"/>
                      <a:pt x="2355" y="7237"/>
                      <a:pt x="2355" y="7221"/>
                    </a:cubicBezTo>
                    <a:cubicBezTo>
                      <a:pt x="2355" y="7185"/>
                      <a:pt x="2355" y="7152"/>
                      <a:pt x="2355" y="7118"/>
                    </a:cubicBezTo>
                    <a:cubicBezTo>
                      <a:pt x="2356" y="6984"/>
                      <a:pt x="2356" y="6854"/>
                      <a:pt x="2355" y="6731"/>
                    </a:cubicBezTo>
                    <a:lnTo>
                      <a:pt x="2355" y="6730"/>
                    </a:lnTo>
                    <a:cubicBezTo>
                      <a:pt x="2353" y="6684"/>
                      <a:pt x="2353" y="6640"/>
                      <a:pt x="2352" y="6597"/>
                    </a:cubicBezTo>
                    <a:cubicBezTo>
                      <a:pt x="2352" y="6582"/>
                      <a:pt x="2350" y="6566"/>
                      <a:pt x="2350" y="6551"/>
                    </a:cubicBezTo>
                    <a:cubicBezTo>
                      <a:pt x="2350" y="6523"/>
                      <a:pt x="2349" y="6497"/>
                      <a:pt x="2347" y="6471"/>
                    </a:cubicBezTo>
                    <a:cubicBezTo>
                      <a:pt x="2346" y="6403"/>
                      <a:pt x="2341" y="6337"/>
                      <a:pt x="2338" y="6277"/>
                    </a:cubicBezTo>
                    <a:cubicBezTo>
                      <a:pt x="2321" y="6146"/>
                      <a:pt x="2307" y="6014"/>
                      <a:pt x="2295" y="5889"/>
                    </a:cubicBezTo>
                    <a:cubicBezTo>
                      <a:pt x="2286" y="5892"/>
                      <a:pt x="2275" y="5894"/>
                      <a:pt x="2266" y="5895"/>
                    </a:cubicBezTo>
                    <a:cubicBezTo>
                      <a:pt x="2244" y="5898"/>
                      <a:pt x="2223" y="5899"/>
                      <a:pt x="2201" y="5899"/>
                    </a:cubicBezTo>
                    <a:cubicBezTo>
                      <a:pt x="1818" y="5899"/>
                      <a:pt x="1457" y="5457"/>
                      <a:pt x="1379" y="4869"/>
                    </a:cubicBezTo>
                    <a:cubicBezTo>
                      <a:pt x="1297" y="4250"/>
                      <a:pt x="1560" y="3703"/>
                      <a:pt x="1966" y="3648"/>
                    </a:cubicBezTo>
                    <a:cubicBezTo>
                      <a:pt x="1988" y="3645"/>
                      <a:pt x="2009" y="3644"/>
                      <a:pt x="2030" y="3644"/>
                    </a:cubicBezTo>
                    <a:cubicBezTo>
                      <a:pt x="2175" y="3644"/>
                      <a:pt x="2316" y="3706"/>
                      <a:pt x="2440" y="3816"/>
                    </a:cubicBezTo>
                    <a:cubicBezTo>
                      <a:pt x="2645" y="3998"/>
                      <a:pt x="2803" y="4307"/>
                      <a:pt x="2852" y="4674"/>
                    </a:cubicBezTo>
                    <a:cubicBezTo>
                      <a:pt x="2875" y="4848"/>
                      <a:pt x="2872" y="5018"/>
                      <a:pt x="2844" y="5170"/>
                    </a:cubicBezTo>
                    <a:cubicBezTo>
                      <a:pt x="4073" y="4822"/>
                      <a:pt x="3110" y="3597"/>
                      <a:pt x="3202" y="3042"/>
                    </a:cubicBezTo>
                    <a:cubicBezTo>
                      <a:pt x="3712" y="851"/>
                      <a:pt x="4916" y="260"/>
                      <a:pt x="5793" y="137"/>
                    </a:cubicBezTo>
                    <a:cubicBezTo>
                      <a:pt x="5888" y="124"/>
                      <a:pt x="5982" y="117"/>
                      <a:pt x="6076" y="117"/>
                    </a:cubicBezTo>
                    <a:cubicBezTo>
                      <a:pt x="6175" y="117"/>
                      <a:pt x="6273" y="125"/>
                      <a:pt x="6369" y="139"/>
                    </a:cubicBezTo>
                    <a:lnTo>
                      <a:pt x="6369" y="139"/>
                    </a:lnTo>
                    <a:cubicBezTo>
                      <a:pt x="6347" y="131"/>
                      <a:pt x="5979" y="1"/>
                      <a:pt x="5449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741;p37">
                <a:extLst>
                  <a:ext uri="{FF2B5EF4-FFF2-40B4-BE49-F238E27FC236}">
                    <a16:creationId xmlns:a16="http://schemas.microsoft.com/office/drawing/2014/main" id="{F0F8E81B-D03E-79EE-37EC-03F3281AE530}"/>
                  </a:ext>
                </a:extLst>
              </p:cNvPr>
              <p:cNvSpPr/>
              <p:nvPr/>
            </p:nvSpPr>
            <p:spPr>
              <a:xfrm>
                <a:off x="7008797" y="1575850"/>
                <a:ext cx="96015" cy="500611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0678" extrusionOk="0">
                    <a:moveTo>
                      <a:pt x="19" y="0"/>
                    </a:moveTo>
                    <a:cubicBezTo>
                      <a:pt x="17" y="0"/>
                      <a:pt x="15" y="1"/>
                      <a:pt x="13" y="1"/>
                    </a:cubicBezTo>
                    <a:cubicBezTo>
                      <a:pt x="5" y="4"/>
                      <a:pt x="1" y="13"/>
                      <a:pt x="4" y="21"/>
                    </a:cubicBezTo>
                    <a:cubicBezTo>
                      <a:pt x="343" y="980"/>
                      <a:pt x="1147" y="3346"/>
                      <a:pt x="1300" y="4632"/>
                    </a:cubicBezTo>
                    <a:cubicBezTo>
                      <a:pt x="1328" y="4863"/>
                      <a:pt x="1374" y="5205"/>
                      <a:pt x="1432" y="5640"/>
                    </a:cubicBezTo>
                    <a:cubicBezTo>
                      <a:pt x="1562" y="6629"/>
                      <a:pt x="1742" y="7983"/>
                      <a:pt x="1887" y="9344"/>
                    </a:cubicBezTo>
                    <a:cubicBezTo>
                      <a:pt x="1938" y="9818"/>
                      <a:pt x="1982" y="10261"/>
                      <a:pt x="2016" y="10663"/>
                    </a:cubicBezTo>
                    <a:cubicBezTo>
                      <a:pt x="2017" y="10671"/>
                      <a:pt x="2023" y="10677"/>
                      <a:pt x="2031" y="10677"/>
                    </a:cubicBezTo>
                    <a:lnTo>
                      <a:pt x="2033" y="10677"/>
                    </a:lnTo>
                    <a:cubicBezTo>
                      <a:pt x="2042" y="10677"/>
                      <a:pt x="2048" y="10670"/>
                      <a:pt x="2046" y="10660"/>
                    </a:cubicBezTo>
                    <a:cubicBezTo>
                      <a:pt x="2013" y="10258"/>
                      <a:pt x="1970" y="9815"/>
                      <a:pt x="1918" y="9339"/>
                    </a:cubicBezTo>
                    <a:cubicBezTo>
                      <a:pt x="1773" y="7979"/>
                      <a:pt x="1594" y="6624"/>
                      <a:pt x="1462" y="5637"/>
                    </a:cubicBezTo>
                    <a:cubicBezTo>
                      <a:pt x="1404" y="5201"/>
                      <a:pt x="1358" y="4858"/>
                      <a:pt x="1331" y="4628"/>
                    </a:cubicBezTo>
                    <a:cubicBezTo>
                      <a:pt x="1178" y="3339"/>
                      <a:pt x="372" y="970"/>
                      <a:pt x="33" y="10"/>
                    </a:cubicBezTo>
                    <a:cubicBezTo>
                      <a:pt x="32" y="4"/>
                      <a:pt x="26" y="0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742;p37">
                <a:extLst>
                  <a:ext uri="{FF2B5EF4-FFF2-40B4-BE49-F238E27FC236}">
                    <a16:creationId xmlns:a16="http://schemas.microsoft.com/office/drawing/2014/main" id="{78C26F4D-2F1A-121A-B1BD-B44673C812FA}"/>
                  </a:ext>
                </a:extLst>
              </p:cNvPr>
              <p:cNvSpPr/>
              <p:nvPr/>
            </p:nvSpPr>
            <p:spPr>
              <a:xfrm>
                <a:off x="6539410" y="1603979"/>
                <a:ext cx="113503" cy="430616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9185" extrusionOk="0">
                    <a:moveTo>
                      <a:pt x="18" y="1"/>
                    </a:moveTo>
                    <a:cubicBezTo>
                      <a:pt x="12" y="1"/>
                      <a:pt x="7" y="4"/>
                      <a:pt x="3" y="8"/>
                    </a:cubicBezTo>
                    <a:cubicBezTo>
                      <a:pt x="0" y="16"/>
                      <a:pt x="2" y="26"/>
                      <a:pt x="9" y="30"/>
                    </a:cubicBezTo>
                    <a:cubicBezTo>
                      <a:pt x="335" y="201"/>
                      <a:pt x="957" y="586"/>
                      <a:pt x="1471" y="1253"/>
                    </a:cubicBezTo>
                    <a:cubicBezTo>
                      <a:pt x="1472" y="1253"/>
                      <a:pt x="1472" y="1254"/>
                      <a:pt x="1472" y="1254"/>
                    </a:cubicBezTo>
                    <a:cubicBezTo>
                      <a:pt x="1691" y="1539"/>
                      <a:pt x="1871" y="1847"/>
                      <a:pt x="2008" y="2173"/>
                    </a:cubicBezTo>
                    <a:cubicBezTo>
                      <a:pt x="2287" y="2844"/>
                      <a:pt x="2388" y="3601"/>
                      <a:pt x="2307" y="4422"/>
                    </a:cubicBezTo>
                    <a:cubicBezTo>
                      <a:pt x="1980" y="7753"/>
                      <a:pt x="1491" y="9105"/>
                      <a:pt x="1471" y="9161"/>
                    </a:cubicBezTo>
                    <a:cubicBezTo>
                      <a:pt x="1468" y="9168"/>
                      <a:pt x="1468" y="9174"/>
                      <a:pt x="1472" y="9180"/>
                    </a:cubicBezTo>
                    <a:lnTo>
                      <a:pt x="1474" y="9180"/>
                    </a:lnTo>
                    <a:cubicBezTo>
                      <a:pt x="1477" y="9183"/>
                      <a:pt x="1480" y="9184"/>
                      <a:pt x="1485" y="9184"/>
                    </a:cubicBezTo>
                    <a:cubicBezTo>
                      <a:pt x="1486" y="9184"/>
                      <a:pt x="1486" y="9184"/>
                      <a:pt x="1488" y="9183"/>
                    </a:cubicBezTo>
                    <a:cubicBezTo>
                      <a:pt x="1492" y="9183"/>
                      <a:pt x="1497" y="9178"/>
                      <a:pt x="1498" y="9174"/>
                    </a:cubicBezTo>
                    <a:cubicBezTo>
                      <a:pt x="1505" y="9160"/>
                      <a:pt x="2004" y="7818"/>
                      <a:pt x="2339" y="4425"/>
                    </a:cubicBezTo>
                    <a:cubicBezTo>
                      <a:pt x="2420" y="3599"/>
                      <a:pt x="2318" y="2838"/>
                      <a:pt x="2037" y="2161"/>
                    </a:cubicBezTo>
                    <a:cubicBezTo>
                      <a:pt x="1899" y="1832"/>
                      <a:pt x="1717" y="1522"/>
                      <a:pt x="1497" y="1236"/>
                    </a:cubicBezTo>
                    <a:cubicBezTo>
                      <a:pt x="1497" y="1236"/>
                      <a:pt x="1497" y="1234"/>
                      <a:pt x="1497" y="1234"/>
                    </a:cubicBezTo>
                    <a:cubicBezTo>
                      <a:pt x="979" y="563"/>
                      <a:pt x="352" y="175"/>
                      <a:pt x="25" y="2"/>
                    </a:cubicBezTo>
                    <a:cubicBezTo>
                      <a:pt x="23" y="1"/>
                      <a:pt x="20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743;p37">
                <a:extLst>
                  <a:ext uri="{FF2B5EF4-FFF2-40B4-BE49-F238E27FC236}">
                    <a16:creationId xmlns:a16="http://schemas.microsoft.com/office/drawing/2014/main" id="{860C9145-FAA2-227D-A7F1-0148EEFAE24A}"/>
                  </a:ext>
                </a:extLst>
              </p:cNvPr>
              <p:cNvSpPr/>
              <p:nvPr/>
            </p:nvSpPr>
            <p:spPr>
              <a:xfrm>
                <a:off x="6380572" y="1598588"/>
                <a:ext cx="153353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327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1390" y="5442"/>
                      <a:pt x="2989" y="819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744;p37">
                <a:extLst>
                  <a:ext uri="{FF2B5EF4-FFF2-40B4-BE49-F238E27FC236}">
                    <a16:creationId xmlns:a16="http://schemas.microsoft.com/office/drawing/2014/main" id="{141408D0-6454-F2D9-C021-33AB14FB574E}"/>
                  </a:ext>
                </a:extLst>
              </p:cNvPr>
              <p:cNvSpPr/>
              <p:nvPr/>
            </p:nvSpPr>
            <p:spPr>
              <a:xfrm>
                <a:off x="6477384" y="1736094"/>
                <a:ext cx="20253" cy="27979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5968" extrusionOk="0">
                    <a:moveTo>
                      <a:pt x="415" y="1"/>
                    </a:moveTo>
                    <a:cubicBezTo>
                      <a:pt x="408" y="1"/>
                      <a:pt x="402" y="5"/>
                      <a:pt x="400" y="11"/>
                    </a:cubicBezTo>
                    <a:cubicBezTo>
                      <a:pt x="398" y="17"/>
                      <a:pt x="215" y="621"/>
                      <a:pt x="118" y="1650"/>
                    </a:cubicBezTo>
                    <a:cubicBezTo>
                      <a:pt x="31" y="2601"/>
                      <a:pt x="1" y="4117"/>
                      <a:pt x="363" y="5955"/>
                    </a:cubicBezTo>
                    <a:cubicBezTo>
                      <a:pt x="365" y="5963"/>
                      <a:pt x="371" y="5967"/>
                      <a:pt x="378" y="5967"/>
                    </a:cubicBezTo>
                    <a:lnTo>
                      <a:pt x="381" y="5967"/>
                    </a:lnTo>
                    <a:cubicBezTo>
                      <a:pt x="391" y="5966"/>
                      <a:pt x="395" y="5957"/>
                      <a:pt x="394" y="5949"/>
                    </a:cubicBezTo>
                    <a:cubicBezTo>
                      <a:pt x="33" y="4116"/>
                      <a:pt x="62" y="2602"/>
                      <a:pt x="150" y="1654"/>
                    </a:cubicBezTo>
                    <a:cubicBezTo>
                      <a:pt x="245" y="627"/>
                      <a:pt x="429" y="26"/>
                      <a:pt x="430" y="20"/>
                    </a:cubicBezTo>
                    <a:cubicBezTo>
                      <a:pt x="432" y="12"/>
                      <a:pt x="427" y="3"/>
                      <a:pt x="420" y="2"/>
                    </a:cubicBezTo>
                    <a:cubicBezTo>
                      <a:pt x="418" y="1"/>
                      <a:pt x="416" y="1"/>
                      <a:pt x="4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745;p37">
                <a:extLst>
                  <a:ext uri="{FF2B5EF4-FFF2-40B4-BE49-F238E27FC236}">
                    <a16:creationId xmlns:a16="http://schemas.microsoft.com/office/drawing/2014/main" id="{055E8E3F-20CB-13C6-818F-FD92ED96D377}"/>
                  </a:ext>
                </a:extLst>
              </p:cNvPr>
              <p:cNvSpPr/>
              <p:nvPr/>
            </p:nvSpPr>
            <p:spPr>
              <a:xfrm>
                <a:off x="6426142" y="1670224"/>
                <a:ext cx="56728" cy="351056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488" extrusionOk="0">
                    <a:moveTo>
                      <a:pt x="1192" y="1"/>
                    </a:moveTo>
                    <a:cubicBezTo>
                      <a:pt x="1185" y="1"/>
                      <a:pt x="1180" y="5"/>
                      <a:pt x="1178" y="12"/>
                    </a:cubicBezTo>
                    <a:cubicBezTo>
                      <a:pt x="1173" y="23"/>
                      <a:pt x="777" y="1135"/>
                      <a:pt x="481" y="2602"/>
                    </a:cubicBezTo>
                    <a:cubicBezTo>
                      <a:pt x="308" y="3466"/>
                      <a:pt x="202" y="4281"/>
                      <a:pt x="169" y="5026"/>
                    </a:cubicBezTo>
                    <a:cubicBezTo>
                      <a:pt x="126" y="5957"/>
                      <a:pt x="195" y="6781"/>
                      <a:pt x="375" y="7475"/>
                    </a:cubicBezTo>
                    <a:cubicBezTo>
                      <a:pt x="377" y="7481"/>
                      <a:pt x="383" y="7485"/>
                      <a:pt x="390" y="7485"/>
                    </a:cubicBezTo>
                    <a:lnTo>
                      <a:pt x="390" y="7487"/>
                    </a:lnTo>
                    <a:cubicBezTo>
                      <a:pt x="392" y="7487"/>
                      <a:pt x="393" y="7485"/>
                      <a:pt x="393" y="7485"/>
                    </a:cubicBezTo>
                    <a:cubicBezTo>
                      <a:pt x="403" y="7484"/>
                      <a:pt x="407" y="7475"/>
                      <a:pt x="406" y="7467"/>
                    </a:cubicBezTo>
                    <a:cubicBezTo>
                      <a:pt x="0" y="5903"/>
                      <a:pt x="239" y="3963"/>
                      <a:pt x="511" y="2610"/>
                    </a:cubicBezTo>
                    <a:cubicBezTo>
                      <a:pt x="806" y="1144"/>
                      <a:pt x="1202" y="34"/>
                      <a:pt x="1207" y="22"/>
                    </a:cubicBezTo>
                    <a:cubicBezTo>
                      <a:pt x="1210" y="14"/>
                      <a:pt x="1205" y="5"/>
                      <a:pt x="1198" y="2"/>
                    </a:cubicBezTo>
                    <a:cubicBezTo>
                      <a:pt x="1196" y="1"/>
                      <a:pt x="1194" y="1"/>
                      <a:pt x="11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746;p37">
                <a:extLst>
                  <a:ext uri="{FF2B5EF4-FFF2-40B4-BE49-F238E27FC236}">
                    <a16:creationId xmlns:a16="http://schemas.microsoft.com/office/drawing/2014/main" id="{7AF3981C-1CDB-9AA1-0668-6BD3BFC516A8}"/>
                  </a:ext>
                </a:extLst>
              </p:cNvPr>
              <p:cNvSpPr/>
              <p:nvPr/>
            </p:nvSpPr>
            <p:spPr>
              <a:xfrm>
                <a:off x="6637066" y="2206138"/>
                <a:ext cx="72387" cy="165167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523" extrusionOk="0">
                    <a:moveTo>
                      <a:pt x="18" y="1"/>
                    </a:moveTo>
                    <a:cubicBezTo>
                      <a:pt x="16" y="1"/>
                      <a:pt x="14" y="1"/>
                      <a:pt x="12" y="2"/>
                    </a:cubicBezTo>
                    <a:cubicBezTo>
                      <a:pt x="4" y="7"/>
                      <a:pt x="1" y="16"/>
                      <a:pt x="4" y="23"/>
                    </a:cubicBezTo>
                    <a:cubicBezTo>
                      <a:pt x="18" y="51"/>
                      <a:pt x="1345" y="2830"/>
                      <a:pt x="1512" y="3511"/>
                    </a:cubicBezTo>
                    <a:cubicBezTo>
                      <a:pt x="1513" y="3518"/>
                      <a:pt x="1519" y="3523"/>
                      <a:pt x="1527" y="3523"/>
                    </a:cubicBezTo>
                    <a:lnTo>
                      <a:pt x="1531" y="3523"/>
                    </a:lnTo>
                    <a:cubicBezTo>
                      <a:pt x="1539" y="3521"/>
                      <a:pt x="1544" y="3512"/>
                      <a:pt x="1542" y="3505"/>
                    </a:cubicBezTo>
                    <a:cubicBezTo>
                      <a:pt x="1374" y="2820"/>
                      <a:pt x="47" y="37"/>
                      <a:pt x="33" y="10"/>
                    </a:cubicBezTo>
                    <a:cubicBezTo>
                      <a:pt x="30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747;p37">
                <a:extLst>
                  <a:ext uri="{FF2B5EF4-FFF2-40B4-BE49-F238E27FC236}">
                    <a16:creationId xmlns:a16="http://schemas.microsoft.com/office/drawing/2014/main" id="{09805EA0-7513-F9BD-76FA-8B3D21540448}"/>
                  </a:ext>
                </a:extLst>
              </p:cNvPr>
              <p:cNvSpPr/>
              <p:nvPr/>
            </p:nvSpPr>
            <p:spPr>
              <a:xfrm>
                <a:off x="7306782" y="1626717"/>
                <a:ext cx="87577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874" extrusionOk="0">
                    <a:moveTo>
                      <a:pt x="129" y="0"/>
                    </a:moveTo>
                    <a:cubicBezTo>
                      <a:pt x="92" y="138"/>
                      <a:pt x="48" y="295"/>
                      <a:pt x="0" y="470"/>
                    </a:cubicBezTo>
                    <a:lnTo>
                      <a:pt x="1824" y="873"/>
                    </a:lnTo>
                    <a:cubicBezTo>
                      <a:pt x="1838" y="788"/>
                      <a:pt x="1853" y="700"/>
                      <a:pt x="1867" y="612"/>
                    </a:cubicBez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748;p37">
                <a:extLst>
                  <a:ext uri="{FF2B5EF4-FFF2-40B4-BE49-F238E27FC236}">
                    <a16:creationId xmlns:a16="http://schemas.microsoft.com/office/drawing/2014/main" id="{8B8ABA27-F784-DC40-E63D-005B9F9B0C29}"/>
                  </a:ext>
                </a:extLst>
              </p:cNvPr>
              <p:cNvSpPr/>
              <p:nvPr/>
            </p:nvSpPr>
            <p:spPr>
              <a:xfrm>
                <a:off x="6389104" y="1013447"/>
                <a:ext cx="1331651" cy="3595278"/>
              </a:xfrm>
              <a:custGeom>
                <a:avLst/>
                <a:gdLst/>
                <a:ahLst/>
                <a:cxnLst/>
                <a:rect l="l" t="t" r="r" b="b"/>
                <a:pathLst>
                  <a:path w="28404" h="76687" extrusionOk="0">
                    <a:moveTo>
                      <a:pt x="5628" y="68"/>
                    </a:moveTo>
                    <a:cubicBezTo>
                      <a:pt x="5776" y="68"/>
                      <a:pt x="5945" y="552"/>
                      <a:pt x="6064" y="1310"/>
                    </a:cubicBezTo>
                    <a:lnTo>
                      <a:pt x="6074" y="1379"/>
                    </a:lnTo>
                    <a:lnTo>
                      <a:pt x="6122" y="1329"/>
                    </a:lnTo>
                    <a:cubicBezTo>
                      <a:pt x="6823" y="603"/>
                      <a:pt x="7805" y="202"/>
                      <a:pt x="8886" y="202"/>
                    </a:cubicBezTo>
                    <a:cubicBezTo>
                      <a:pt x="10074" y="202"/>
                      <a:pt x="11181" y="710"/>
                      <a:pt x="11517" y="1408"/>
                    </a:cubicBezTo>
                    <a:lnTo>
                      <a:pt x="11526" y="1428"/>
                    </a:lnTo>
                    <a:lnTo>
                      <a:pt x="11542" y="1428"/>
                    </a:lnTo>
                    <a:cubicBezTo>
                      <a:pt x="11858" y="1552"/>
                      <a:pt x="12135" y="1757"/>
                      <a:pt x="12344" y="2023"/>
                    </a:cubicBezTo>
                    <a:cubicBezTo>
                      <a:pt x="12603" y="2353"/>
                      <a:pt x="12705" y="2711"/>
                      <a:pt x="12645" y="3084"/>
                    </a:cubicBezTo>
                    <a:cubicBezTo>
                      <a:pt x="12570" y="3567"/>
                      <a:pt x="12245" y="3919"/>
                      <a:pt x="12208" y="3957"/>
                    </a:cubicBezTo>
                    <a:lnTo>
                      <a:pt x="12193" y="3972"/>
                    </a:lnTo>
                    <a:lnTo>
                      <a:pt x="12196" y="4017"/>
                    </a:lnTo>
                    <a:cubicBezTo>
                      <a:pt x="12197" y="4049"/>
                      <a:pt x="12200" y="4084"/>
                      <a:pt x="12202" y="4122"/>
                    </a:cubicBezTo>
                    <a:cubicBezTo>
                      <a:pt x="12259" y="5110"/>
                      <a:pt x="12415" y="8427"/>
                      <a:pt x="12083" y="9638"/>
                    </a:cubicBezTo>
                    <a:cubicBezTo>
                      <a:pt x="11977" y="9996"/>
                      <a:pt x="11507" y="10510"/>
                      <a:pt x="10676" y="10510"/>
                    </a:cubicBezTo>
                    <a:cubicBezTo>
                      <a:pt x="10597" y="10510"/>
                      <a:pt x="10515" y="10506"/>
                      <a:pt x="10430" y="10496"/>
                    </a:cubicBezTo>
                    <a:lnTo>
                      <a:pt x="10389" y="10490"/>
                    </a:lnTo>
                    <a:lnTo>
                      <a:pt x="10403" y="10638"/>
                    </a:lnTo>
                    <a:lnTo>
                      <a:pt x="10436" y="10636"/>
                    </a:lnTo>
                    <a:cubicBezTo>
                      <a:pt x="10508" y="10633"/>
                      <a:pt x="10575" y="10631"/>
                      <a:pt x="10636" y="10631"/>
                    </a:cubicBezTo>
                    <a:cubicBezTo>
                      <a:pt x="11064" y="10631"/>
                      <a:pt x="11239" y="10713"/>
                      <a:pt x="11263" y="10727"/>
                    </a:cubicBezTo>
                    <a:cubicBezTo>
                      <a:pt x="11305" y="10766"/>
                      <a:pt x="11733" y="11187"/>
                      <a:pt x="12066" y="11575"/>
                    </a:cubicBezTo>
                    <a:lnTo>
                      <a:pt x="12074" y="11584"/>
                    </a:lnTo>
                    <a:cubicBezTo>
                      <a:pt x="12069" y="11601"/>
                      <a:pt x="12060" y="11624"/>
                      <a:pt x="12048" y="11652"/>
                    </a:cubicBezTo>
                    <a:lnTo>
                      <a:pt x="12031" y="11691"/>
                    </a:lnTo>
                    <a:lnTo>
                      <a:pt x="12074" y="11699"/>
                    </a:lnTo>
                    <a:cubicBezTo>
                      <a:pt x="12101" y="11704"/>
                      <a:pt x="12182" y="11716"/>
                      <a:pt x="12295" y="11739"/>
                    </a:cubicBezTo>
                    <a:cubicBezTo>
                      <a:pt x="12548" y="11792"/>
                      <a:pt x="12911" y="11886"/>
                      <a:pt x="13206" y="12034"/>
                    </a:cubicBezTo>
                    <a:lnTo>
                      <a:pt x="13232" y="12049"/>
                    </a:lnTo>
                    <a:lnTo>
                      <a:pt x="13234" y="12048"/>
                    </a:lnTo>
                    <a:lnTo>
                      <a:pt x="13239" y="12049"/>
                    </a:lnTo>
                    <a:lnTo>
                      <a:pt x="13240" y="12045"/>
                    </a:lnTo>
                    <a:lnTo>
                      <a:pt x="13263" y="12037"/>
                    </a:lnTo>
                    <a:cubicBezTo>
                      <a:pt x="13277" y="12031"/>
                      <a:pt x="13305" y="12022"/>
                      <a:pt x="13338" y="12022"/>
                    </a:cubicBezTo>
                    <a:cubicBezTo>
                      <a:pt x="13358" y="12022"/>
                      <a:pt x="13380" y="12026"/>
                      <a:pt x="13402" y="12035"/>
                    </a:cubicBezTo>
                    <a:cubicBezTo>
                      <a:pt x="13453" y="12057"/>
                      <a:pt x="13492" y="12106"/>
                      <a:pt x="13521" y="12181"/>
                    </a:cubicBezTo>
                    <a:lnTo>
                      <a:pt x="13525" y="12190"/>
                    </a:lnTo>
                    <a:lnTo>
                      <a:pt x="13534" y="12196"/>
                    </a:lnTo>
                    <a:cubicBezTo>
                      <a:pt x="14008" y="12512"/>
                      <a:pt x="15827" y="13818"/>
                      <a:pt x="16061" y="14420"/>
                    </a:cubicBezTo>
                    <a:cubicBezTo>
                      <a:pt x="16306" y="15050"/>
                      <a:pt x="16345" y="16228"/>
                      <a:pt x="16345" y="16240"/>
                    </a:cubicBezTo>
                    <a:lnTo>
                      <a:pt x="16347" y="16275"/>
                    </a:lnTo>
                    <a:lnTo>
                      <a:pt x="16380" y="16273"/>
                    </a:lnTo>
                    <a:cubicBezTo>
                      <a:pt x="16381" y="16273"/>
                      <a:pt x="16394" y="16273"/>
                      <a:pt x="16415" y="16273"/>
                    </a:cubicBezTo>
                    <a:cubicBezTo>
                      <a:pt x="16566" y="16273"/>
                      <a:pt x="17166" y="16292"/>
                      <a:pt x="17336" y="16594"/>
                    </a:cubicBezTo>
                    <a:cubicBezTo>
                      <a:pt x="17529" y="16937"/>
                      <a:pt x="17344" y="17234"/>
                      <a:pt x="17336" y="17246"/>
                    </a:cubicBezTo>
                    <a:lnTo>
                      <a:pt x="17331" y="17255"/>
                    </a:lnTo>
                    <a:lnTo>
                      <a:pt x="17331" y="17266"/>
                    </a:lnTo>
                    <a:cubicBezTo>
                      <a:pt x="17331" y="17270"/>
                      <a:pt x="17341" y="17836"/>
                      <a:pt x="17278" y="18421"/>
                    </a:cubicBezTo>
                    <a:lnTo>
                      <a:pt x="17276" y="18432"/>
                    </a:lnTo>
                    <a:lnTo>
                      <a:pt x="17284" y="18443"/>
                    </a:lnTo>
                    <a:cubicBezTo>
                      <a:pt x="17316" y="18496"/>
                      <a:pt x="17351" y="18550"/>
                      <a:pt x="17385" y="18605"/>
                    </a:cubicBezTo>
                    <a:cubicBezTo>
                      <a:pt x="17498" y="18779"/>
                      <a:pt x="17602" y="18935"/>
                      <a:pt x="17695" y="19067"/>
                    </a:cubicBezTo>
                    <a:lnTo>
                      <a:pt x="17726" y="19109"/>
                    </a:lnTo>
                    <a:lnTo>
                      <a:pt x="17752" y="19065"/>
                    </a:lnTo>
                    <a:cubicBezTo>
                      <a:pt x="17824" y="18943"/>
                      <a:pt x="17917" y="18782"/>
                      <a:pt x="18001" y="18623"/>
                    </a:cubicBezTo>
                    <a:cubicBezTo>
                      <a:pt x="18085" y="18463"/>
                      <a:pt x="18151" y="18319"/>
                      <a:pt x="18204" y="18185"/>
                    </a:cubicBezTo>
                    <a:cubicBezTo>
                      <a:pt x="18585" y="17211"/>
                      <a:pt x="19247" y="14868"/>
                      <a:pt x="19606" y="13558"/>
                    </a:cubicBezTo>
                    <a:cubicBezTo>
                      <a:pt x="19655" y="13384"/>
                      <a:pt x="19698" y="13226"/>
                      <a:pt x="19736" y="13089"/>
                    </a:cubicBezTo>
                    <a:lnTo>
                      <a:pt x="19744" y="13058"/>
                    </a:lnTo>
                    <a:lnTo>
                      <a:pt x="19007" y="12798"/>
                    </a:lnTo>
                    <a:cubicBezTo>
                      <a:pt x="18993" y="12794"/>
                      <a:pt x="18986" y="12778"/>
                      <a:pt x="18990" y="12765"/>
                    </a:cubicBezTo>
                    <a:lnTo>
                      <a:pt x="20741" y="7796"/>
                    </a:lnTo>
                    <a:cubicBezTo>
                      <a:pt x="20744" y="7785"/>
                      <a:pt x="20754" y="7779"/>
                      <a:pt x="20765" y="7779"/>
                    </a:cubicBezTo>
                    <a:cubicBezTo>
                      <a:pt x="20768" y="7779"/>
                      <a:pt x="20771" y="7780"/>
                      <a:pt x="20774" y="7781"/>
                    </a:cubicBezTo>
                    <a:lnTo>
                      <a:pt x="21141" y="7909"/>
                    </a:lnTo>
                    <a:lnTo>
                      <a:pt x="23727" y="8820"/>
                    </a:lnTo>
                    <a:cubicBezTo>
                      <a:pt x="23740" y="8825"/>
                      <a:pt x="23747" y="8840"/>
                      <a:pt x="23742" y="8854"/>
                    </a:cubicBezTo>
                    <a:lnTo>
                      <a:pt x="23037" y="10855"/>
                    </a:lnTo>
                    <a:lnTo>
                      <a:pt x="23054" y="10870"/>
                    </a:lnTo>
                    <a:cubicBezTo>
                      <a:pt x="23146" y="10956"/>
                      <a:pt x="23199" y="11042"/>
                      <a:pt x="23211" y="11124"/>
                    </a:cubicBezTo>
                    <a:cubicBezTo>
                      <a:pt x="23239" y="11317"/>
                      <a:pt x="23201" y="11461"/>
                      <a:pt x="22926" y="11584"/>
                    </a:cubicBezTo>
                    <a:lnTo>
                      <a:pt x="22887" y="11601"/>
                    </a:lnTo>
                    <a:lnTo>
                      <a:pt x="22910" y="11635"/>
                    </a:lnTo>
                    <a:cubicBezTo>
                      <a:pt x="22945" y="11685"/>
                      <a:pt x="22968" y="11736"/>
                      <a:pt x="22974" y="11785"/>
                    </a:cubicBezTo>
                    <a:cubicBezTo>
                      <a:pt x="23004" y="11977"/>
                      <a:pt x="22965" y="12121"/>
                      <a:pt x="22689" y="12245"/>
                    </a:cubicBezTo>
                    <a:lnTo>
                      <a:pt x="22650" y="12262"/>
                    </a:lnTo>
                    <a:lnTo>
                      <a:pt x="22675" y="12295"/>
                    </a:lnTo>
                    <a:cubicBezTo>
                      <a:pt x="22710" y="12346"/>
                      <a:pt x="22731" y="12396"/>
                      <a:pt x="22739" y="12445"/>
                    </a:cubicBezTo>
                    <a:cubicBezTo>
                      <a:pt x="22764" y="12621"/>
                      <a:pt x="22733" y="12763"/>
                      <a:pt x="22501" y="12882"/>
                    </a:cubicBezTo>
                    <a:lnTo>
                      <a:pt x="22468" y="12898"/>
                    </a:lnTo>
                    <a:lnTo>
                      <a:pt x="22485" y="12930"/>
                    </a:lnTo>
                    <a:cubicBezTo>
                      <a:pt x="22505" y="12965"/>
                      <a:pt x="22519" y="13000"/>
                      <a:pt x="22523" y="13035"/>
                    </a:cubicBezTo>
                    <a:cubicBezTo>
                      <a:pt x="22553" y="13237"/>
                      <a:pt x="22502" y="13379"/>
                      <a:pt x="22160" y="13502"/>
                    </a:cubicBezTo>
                    <a:lnTo>
                      <a:pt x="22160" y="13347"/>
                    </a:lnTo>
                    <a:lnTo>
                      <a:pt x="21993" y="13823"/>
                    </a:lnTo>
                    <a:cubicBezTo>
                      <a:pt x="21989" y="13833"/>
                      <a:pt x="21980" y="13840"/>
                      <a:pt x="21969" y="13840"/>
                    </a:cubicBezTo>
                    <a:cubicBezTo>
                      <a:pt x="21966" y="13840"/>
                      <a:pt x="21963" y="13839"/>
                      <a:pt x="21959" y="13838"/>
                    </a:cubicBezTo>
                    <a:lnTo>
                      <a:pt x="21414" y="13647"/>
                    </a:lnTo>
                    <a:lnTo>
                      <a:pt x="21392" y="13781"/>
                    </a:lnTo>
                    <a:cubicBezTo>
                      <a:pt x="21383" y="13836"/>
                      <a:pt x="21374" y="13893"/>
                      <a:pt x="21365" y="13948"/>
                    </a:cubicBezTo>
                    <a:cubicBezTo>
                      <a:pt x="20574" y="18718"/>
                      <a:pt x="19403" y="21848"/>
                      <a:pt x="19064" y="22693"/>
                    </a:cubicBezTo>
                    <a:cubicBezTo>
                      <a:pt x="18987" y="22884"/>
                      <a:pt x="18811" y="23023"/>
                      <a:pt x="18606" y="23055"/>
                    </a:cubicBezTo>
                    <a:cubicBezTo>
                      <a:pt x="18478" y="23076"/>
                      <a:pt x="18315" y="23093"/>
                      <a:pt x="18141" y="23093"/>
                    </a:cubicBezTo>
                    <a:cubicBezTo>
                      <a:pt x="17786" y="23093"/>
                      <a:pt x="17387" y="23019"/>
                      <a:pt x="17143" y="22739"/>
                    </a:cubicBezTo>
                    <a:lnTo>
                      <a:pt x="17140" y="22736"/>
                    </a:lnTo>
                    <a:lnTo>
                      <a:pt x="15553" y="21372"/>
                    </a:lnTo>
                    <a:lnTo>
                      <a:pt x="15532" y="21387"/>
                    </a:lnTo>
                    <a:cubicBezTo>
                      <a:pt x="15492" y="21415"/>
                      <a:pt x="15449" y="21443"/>
                      <a:pt x="15405" y="21470"/>
                    </a:cubicBezTo>
                    <a:cubicBezTo>
                      <a:pt x="15392" y="21478"/>
                      <a:pt x="15378" y="21481"/>
                      <a:pt x="15364" y="21481"/>
                    </a:cubicBezTo>
                    <a:cubicBezTo>
                      <a:pt x="15343" y="21481"/>
                      <a:pt x="15322" y="21474"/>
                      <a:pt x="15306" y="21459"/>
                    </a:cubicBezTo>
                    <a:cubicBezTo>
                      <a:pt x="15274" y="21430"/>
                      <a:pt x="15243" y="21403"/>
                      <a:pt x="15214" y="21377"/>
                    </a:cubicBezTo>
                    <a:lnTo>
                      <a:pt x="15095" y="21267"/>
                    </a:lnTo>
                    <a:lnTo>
                      <a:pt x="15104" y="21357"/>
                    </a:lnTo>
                    <a:cubicBezTo>
                      <a:pt x="15153" y="21805"/>
                      <a:pt x="15194" y="22236"/>
                      <a:pt x="15229" y="22640"/>
                    </a:cubicBezTo>
                    <a:lnTo>
                      <a:pt x="15214" y="22641"/>
                    </a:lnTo>
                    <a:lnTo>
                      <a:pt x="15217" y="22675"/>
                    </a:lnTo>
                    <a:cubicBezTo>
                      <a:pt x="15287" y="23516"/>
                      <a:pt x="15324" y="24207"/>
                      <a:pt x="15324" y="24731"/>
                    </a:cubicBezTo>
                    <a:cubicBezTo>
                      <a:pt x="15324" y="24953"/>
                      <a:pt x="15318" y="25152"/>
                      <a:pt x="15304" y="25321"/>
                    </a:cubicBezTo>
                    <a:lnTo>
                      <a:pt x="15303" y="25338"/>
                    </a:lnTo>
                    <a:lnTo>
                      <a:pt x="15316" y="25349"/>
                    </a:lnTo>
                    <a:cubicBezTo>
                      <a:pt x="15691" y="25691"/>
                      <a:pt x="16035" y="26080"/>
                      <a:pt x="16338" y="26505"/>
                    </a:cubicBezTo>
                    <a:lnTo>
                      <a:pt x="16322" y="26505"/>
                    </a:lnTo>
                    <a:lnTo>
                      <a:pt x="16356" y="26557"/>
                    </a:lnTo>
                    <a:cubicBezTo>
                      <a:pt x="16524" y="26815"/>
                      <a:pt x="16619" y="27038"/>
                      <a:pt x="16616" y="27165"/>
                    </a:cubicBezTo>
                    <a:cubicBezTo>
                      <a:pt x="16611" y="27378"/>
                      <a:pt x="16550" y="27972"/>
                      <a:pt x="16523" y="28218"/>
                    </a:cubicBezTo>
                    <a:lnTo>
                      <a:pt x="16521" y="28234"/>
                    </a:lnTo>
                    <a:lnTo>
                      <a:pt x="16533" y="28246"/>
                    </a:lnTo>
                    <a:cubicBezTo>
                      <a:pt x="16533" y="28246"/>
                      <a:pt x="16584" y="28298"/>
                      <a:pt x="16657" y="28370"/>
                    </a:cubicBezTo>
                    <a:cubicBezTo>
                      <a:pt x="16721" y="28436"/>
                      <a:pt x="16818" y="28530"/>
                      <a:pt x="16906" y="28617"/>
                    </a:cubicBezTo>
                    <a:cubicBezTo>
                      <a:pt x="16916" y="28627"/>
                      <a:pt x="16916" y="28640"/>
                      <a:pt x="16908" y="28648"/>
                    </a:cubicBezTo>
                    <a:lnTo>
                      <a:pt x="16877" y="28686"/>
                    </a:lnTo>
                    <a:lnTo>
                      <a:pt x="16925" y="28702"/>
                    </a:lnTo>
                    <a:cubicBezTo>
                      <a:pt x="16966" y="28715"/>
                      <a:pt x="17032" y="28738"/>
                      <a:pt x="17111" y="28767"/>
                    </a:cubicBezTo>
                    <a:cubicBezTo>
                      <a:pt x="17449" y="28890"/>
                      <a:pt x="17672" y="29003"/>
                      <a:pt x="17738" y="29084"/>
                    </a:cubicBezTo>
                    <a:cubicBezTo>
                      <a:pt x="17740" y="29085"/>
                      <a:pt x="17741" y="29087"/>
                      <a:pt x="17741" y="29088"/>
                    </a:cubicBezTo>
                    <a:lnTo>
                      <a:pt x="17758" y="29114"/>
                    </a:lnTo>
                    <a:lnTo>
                      <a:pt x="17772" y="29108"/>
                    </a:lnTo>
                    <a:cubicBezTo>
                      <a:pt x="17815" y="29197"/>
                      <a:pt x="18015" y="29616"/>
                      <a:pt x="18178" y="30209"/>
                    </a:cubicBezTo>
                    <a:lnTo>
                      <a:pt x="18180" y="30217"/>
                    </a:lnTo>
                    <a:lnTo>
                      <a:pt x="18186" y="30223"/>
                    </a:lnTo>
                    <a:cubicBezTo>
                      <a:pt x="18473" y="30547"/>
                      <a:pt x="25272" y="38210"/>
                      <a:pt x="27583" y="43620"/>
                    </a:cubicBezTo>
                    <a:cubicBezTo>
                      <a:pt x="28332" y="45378"/>
                      <a:pt x="26969" y="47869"/>
                      <a:pt x="24273" y="49679"/>
                    </a:cubicBezTo>
                    <a:lnTo>
                      <a:pt x="24257" y="49690"/>
                    </a:lnTo>
                    <a:lnTo>
                      <a:pt x="24257" y="49707"/>
                    </a:lnTo>
                    <a:cubicBezTo>
                      <a:pt x="24240" y="50476"/>
                      <a:pt x="24193" y="50509"/>
                      <a:pt x="23383" y="51077"/>
                    </a:cubicBezTo>
                    <a:lnTo>
                      <a:pt x="23248" y="51171"/>
                    </a:lnTo>
                    <a:cubicBezTo>
                      <a:pt x="22326" y="51820"/>
                      <a:pt x="19140" y="53887"/>
                      <a:pt x="19108" y="53908"/>
                    </a:cubicBezTo>
                    <a:lnTo>
                      <a:pt x="19102" y="53911"/>
                    </a:lnTo>
                    <a:lnTo>
                      <a:pt x="19097" y="53919"/>
                    </a:lnTo>
                    <a:cubicBezTo>
                      <a:pt x="19093" y="53926"/>
                      <a:pt x="18576" y="54741"/>
                      <a:pt x="17490" y="55287"/>
                    </a:cubicBezTo>
                    <a:lnTo>
                      <a:pt x="17467" y="55298"/>
                    </a:lnTo>
                    <a:lnTo>
                      <a:pt x="17472" y="55322"/>
                    </a:lnTo>
                    <a:cubicBezTo>
                      <a:pt x="17851" y="57846"/>
                      <a:pt x="17966" y="60196"/>
                      <a:pt x="17967" y="60219"/>
                    </a:cubicBezTo>
                    <a:lnTo>
                      <a:pt x="17967" y="60225"/>
                    </a:lnTo>
                    <a:cubicBezTo>
                      <a:pt x="17983" y="60288"/>
                      <a:pt x="19463" y="66587"/>
                      <a:pt x="19929" y="68561"/>
                    </a:cubicBezTo>
                    <a:cubicBezTo>
                      <a:pt x="19892" y="68694"/>
                      <a:pt x="19678" y="68871"/>
                      <a:pt x="18889" y="68983"/>
                    </a:cubicBezTo>
                    <a:lnTo>
                      <a:pt x="18836" y="68990"/>
                    </a:lnTo>
                    <a:lnTo>
                      <a:pt x="18845" y="69057"/>
                    </a:lnTo>
                    <a:lnTo>
                      <a:pt x="18866" y="69054"/>
                    </a:lnTo>
                    <a:cubicBezTo>
                      <a:pt x="18882" y="69137"/>
                      <a:pt x="18900" y="69242"/>
                      <a:pt x="18923" y="69366"/>
                    </a:cubicBezTo>
                    <a:cubicBezTo>
                      <a:pt x="19079" y="70206"/>
                      <a:pt x="19478" y="72296"/>
                      <a:pt x="19842" y="73560"/>
                    </a:cubicBezTo>
                    <a:lnTo>
                      <a:pt x="19849" y="73586"/>
                    </a:lnTo>
                    <a:lnTo>
                      <a:pt x="19877" y="73584"/>
                    </a:lnTo>
                    <a:lnTo>
                      <a:pt x="19877" y="73583"/>
                    </a:lnTo>
                    <a:cubicBezTo>
                      <a:pt x="19900" y="73581"/>
                      <a:pt x="19921" y="73581"/>
                      <a:pt x="19940" y="73581"/>
                    </a:cubicBezTo>
                    <a:cubicBezTo>
                      <a:pt x="20203" y="73581"/>
                      <a:pt x="20371" y="73730"/>
                      <a:pt x="20605" y="73935"/>
                    </a:cubicBezTo>
                    <a:cubicBezTo>
                      <a:pt x="20781" y="74089"/>
                      <a:pt x="20999" y="74280"/>
                      <a:pt x="21322" y="74464"/>
                    </a:cubicBezTo>
                    <a:cubicBezTo>
                      <a:pt x="22196" y="74957"/>
                      <a:pt x="22875" y="75144"/>
                      <a:pt x="23473" y="75311"/>
                    </a:cubicBezTo>
                    <a:cubicBezTo>
                      <a:pt x="23780" y="75395"/>
                      <a:pt x="24069" y="75474"/>
                      <a:pt x="24360" y="75587"/>
                    </a:cubicBezTo>
                    <a:cubicBezTo>
                      <a:pt x="24415" y="75610"/>
                      <a:pt x="24468" y="75635"/>
                      <a:pt x="24516" y="75661"/>
                    </a:cubicBezTo>
                    <a:cubicBezTo>
                      <a:pt x="24742" y="75788"/>
                      <a:pt x="24797" y="76011"/>
                      <a:pt x="24772" y="76177"/>
                    </a:cubicBezTo>
                    <a:cubicBezTo>
                      <a:pt x="24742" y="76390"/>
                      <a:pt x="24569" y="76618"/>
                      <a:pt x="24266" y="76618"/>
                    </a:cubicBezTo>
                    <a:lnTo>
                      <a:pt x="17428" y="76618"/>
                    </a:lnTo>
                    <a:cubicBezTo>
                      <a:pt x="17429" y="76549"/>
                      <a:pt x="17434" y="76384"/>
                      <a:pt x="17437" y="76182"/>
                    </a:cubicBezTo>
                    <a:cubicBezTo>
                      <a:pt x="17448" y="75593"/>
                      <a:pt x="17446" y="75184"/>
                      <a:pt x="17431" y="74964"/>
                    </a:cubicBezTo>
                    <a:cubicBezTo>
                      <a:pt x="17409" y="74638"/>
                      <a:pt x="17461" y="74370"/>
                      <a:pt x="17561" y="74280"/>
                    </a:cubicBezTo>
                    <a:cubicBezTo>
                      <a:pt x="17582" y="74262"/>
                      <a:pt x="17604" y="74253"/>
                      <a:pt x="17627" y="74253"/>
                    </a:cubicBezTo>
                    <a:cubicBezTo>
                      <a:pt x="17632" y="74253"/>
                      <a:pt x="17637" y="74253"/>
                      <a:pt x="17642" y="74254"/>
                    </a:cubicBezTo>
                    <a:lnTo>
                      <a:pt x="17697" y="74265"/>
                    </a:lnTo>
                    <a:lnTo>
                      <a:pt x="17680" y="74210"/>
                    </a:lnTo>
                    <a:cubicBezTo>
                      <a:pt x="17438" y="73468"/>
                      <a:pt x="16620" y="70941"/>
                      <a:pt x="16208" y="69567"/>
                    </a:cubicBezTo>
                    <a:cubicBezTo>
                      <a:pt x="16153" y="69386"/>
                      <a:pt x="16107" y="69229"/>
                      <a:pt x="16070" y="69099"/>
                    </a:cubicBezTo>
                    <a:lnTo>
                      <a:pt x="16062" y="69076"/>
                    </a:lnTo>
                    <a:lnTo>
                      <a:pt x="16038" y="69074"/>
                    </a:lnTo>
                    <a:cubicBezTo>
                      <a:pt x="15819" y="69068"/>
                      <a:pt x="15663" y="69061"/>
                      <a:pt x="15605" y="69057"/>
                    </a:cubicBezTo>
                    <a:cubicBezTo>
                      <a:pt x="15507" y="68721"/>
                      <a:pt x="14359" y="64813"/>
                      <a:pt x="13081" y="60429"/>
                    </a:cubicBezTo>
                    <a:lnTo>
                      <a:pt x="13070" y="60390"/>
                    </a:lnTo>
                    <a:lnTo>
                      <a:pt x="13035" y="60407"/>
                    </a:lnTo>
                    <a:cubicBezTo>
                      <a:pt x="12754" y="60531"/>
                      <a:pt x="12464" y="60598"/>
                      <a:pt x="12221" y="60598"/>
                    </a:cubicBezTo>
                    <a:cubicBezTo>
                      <a:pt x="12153" y="60598"/>
                      <a:pt x="12088" y="60592"/>
                      <a:pt x="12028" y="60581"/>
                    </a:cubicBezTo>
                    <a:cubicBezTo>
                      <a:pt x="11465" y="58420"/>
                      <a:pt x="10783" y="54146"/>
                      <a:pt x="10652" y="53310"/>
                    </a:cubicBezTo>
                    <a:cubicBezTo>
                      <a:pt x="10629" y="53168"/>
                      <a:pt x="10721" y="53035"/>
                      <a:pt x="10861" y="53006"/>
                    </a:cubicBezTo>
                    <a:lnTo>
                      <a:pt x="10922" y="52994"/>
                    </a:lnTo>
                    <a:lnTo>
                      <a:pt x="10912" y="52959"/>
                    </a:lnTo>
                    <a:cubicBezTo>
                      <a:pt x="10114" y="50190"/>
                      <a:pt x="9615" y="48433"/>
                      <a:pt x="9387" y="47591"/>
                    </a:cubicBezTo>
                    <a:cubicBezTo>
                      <a:pt x="9308" y="47345"/>
                      <a:pt x="9221" y="47075"/>
                      <a:pt x="9127" y="46787"/>
                    </a:cubicBezTo>
                    <a:cubicBezTo>
                      <a:pt x="8297" y="44226"/>
                      <a:pt x="7042" y="40356"/>
                      <a:pt x="6371" y="39223"/>
                    </a:cubicBezTo>
                    <a:cubicBezTo>
                      <a:pt x="6039" y="38662"/>
                      <a:pt x="5885" y="37555"/>
                      <a:pt x="5947" y="36187"/>
                    </a:cubicBezTo>
                    <a:cubicBezTo>
                      <a:pt x="5949" y="36161"/>
                      <a:pt x="5950" y="36136"/>
                      <a:pt x="5952" y="36112"/>
                    </a:cubicBezTo>
                    <a:lnTo>
                      <a:pt x="5957" y="36031"/>
                    </a:lnTo>
                    <a:cubicBezTo>
                      <a:pt x="6002" y="35234"/>
                      <a:pt x="6122" y="34400"/>
                      <a:pt x="6299" y="33617"/>
                    </a:cubicBezTo>
                    <a:lnTo>
                      <a:pt x="6304" y="33599"/>
                    </a:lnTo>
                    <a:lnTo>
                      <a:pt x="6291" y="33585"/>
                    </a:lnTo>
                    <a:cubicBezTo>
                      <a:pt x="5834" y="33123"/>
                      <a:pt x="1789" y="29009"/>
                      <a:pt x="370" y="26451"/>
                    </a:cubicBezTo>
                    <a:cubicBezTo>
                      <a:pt x="173" y="26058"/>
                      <a:pt x="171" y="24950"/>
                      <a:pt x="171" y="24904"/>
                    </a:cubicBezTo>
                    <a:lnTo>
                      <a:pt x="171" y="24901"/>
                    </a:lnTo>
                    <a:cubicBezTo>
                      <a:pt x="182" y="24777"/>
                      <a:pt x="284" y="23664"/>
                      <a:pt x="281" y="22658"/>
                    </a:cubicBezTo>
                    <a:cubicBezTo>
                      <a:pt x="281" y="22320"/>
                      <a:pt x="287" y="22019"/>
                      <a:pt x="300" y="21764"/>
                    </a:cubicBezTo>
                    <a:lnTo>
                      <a:pt x="301" y="21730"/>
                    </a:lnTo>
                    <a:lnTo>
                      <a:pt x="268" y="21728"/>
                    </a:lnTo>
                    <a:cubicBezTo>
                      <a:pt x="203" y="21725"/>
                      <a:pt x="136" y="21721"/>
                      <a:pt x="70" y="21713"/>
                    </a:cubicBezTo>
                    <a:cubicBezTo>
                      <a:pt x="72" y="21629"/>
                      <a:pt x="72" y="21525"/>
                      <a:pt x="72" y="21395"/>
                    </a:cubicBezTo>
                    <a:cubicBezTo>
                      <a:pt x="75" y="20524"/>
                      <a:pt x="80" y="18710"/>
                      <a:pt x="443" y="16906"/>
                    </a:cubicBezTo>
                    <a:cubicBezTo>
                      <a:pt x="893" y="14682"/>
                      <a:pt x="1738" y="13203"/>
                      <a:pt x="2957" y="12512"/>
                    </a:cubicBezTo>
                    <a:cubicBezTo>
                      <a:pt x="3000" y="12502"/>
                      <a:pt x="3336" y="12425"/>
                      <a:pt x="3608" y="12389"/>
                    </a:cubicBezTo>
                    <a:lnTo>
                      <a:pt x="3617" y="12387"/>
                    </a:lnTo>
                    <a:lnTo>
                      <a:pt x="3625" y="12381"/>
                    </a:lnTo>
                    <a:cubicBezTo>
                      <a:pt x="3853" y="12185"/>
                      <a:pt x="3951" y="12130"/>
                      <a:pt x="3969" y="12129"/>
                    </a:cubicBezTo>
                    <a:cubicBezTo>
                      <a:pt x="4018" y="12129"/>
                      <a:pt x="4807" y="12113"/>
                      <a:pt x="4840" y="12112"/>
                    </a:cubicBezTo>
                    <a:lnTo>
                      <a:pt x="4848" y="12112"/>
                    </a:lnTo>
                    <a:lnTo>
                      <a:pt x="4856" y="12109"/>
                    </a:lnTo>
                    <a:cubicBezTo>
                      <a:pt x="4862" y="12106"/>
                      <a:pt x="5425" y="11826"/>
                      <a:pt x="5876" y="11632"/>
                    </a:cubicBezTo>
                    <a:cubicBezTo>
                      <a:pt x="5909" y="11616"/>
                      <a:pt x="5944" y="11601"/>
                      <a:pt x="5976" y="11587"/>
                    </a:cubicBezTo>
                    <a:lnTo>
                      <a:pt x="5990" y="11583"/>
                    </a:lnTo>
                    <a:lnTo>
                      <a:pt x="5996" y="11569"/>
                    </a:lnTo>
                    <a:cubicBezTo>
                      <a:pt x="6143" y="11195"/>
                      <a:pt x="6273" y="10866"/>
                      <a:pt x="6359" y="10656"/>
                    </a:cubicBezTo>
                    <a:cubicBezTo>
                      <a:pt x="6432" y="10470"/>
                      <a:pt x="6486" y="10338"/>
                      <a:pt x="6505" y="10291"/>
                    </a:cubicBezTo>
                    <a:cubicBezTo>
                      <a:pt x="6528" y="10290"/>
                      <a:pt x="6569" y="10288"/>
                      <a:pt x="6625" y="10288"/>
                    </a:cubicBezTo>
                    <a:cubicBezTo>
                      <a:pt x="6723" y="10288"/>
                      <a:pt x="6865" y="10293"/>
                      <a:pt x="7034" y="10312"/>
                    </a:cubicBezTo>
                    <a:lnTo>
                      <a:pt x="7070" y="10317"/>
                    </a:lnTo>
                    <a:lnTo>
                      <a:pt x="7073" y="10280"/>
                    </a:lnTo>
                    <a:cubicBezTo>
                      <a:pt x="7097" y="9786"/>
                      <a:pt x="7115" y="9335"/>
                      <a:pt x="7126" y="8941"/>
                    </a:cubicBezTo>
                    <a:cubicBezTo>
                      <a:pt x="7129" y="8858"/>
                      <a:pt x="7131" y="8774"/>
                      <a:pt x="7132" y="8690"/>
                    </a:cubicBezTo>
                    <a:lnTo>
                      <a:pt x="7134" y="8649"/>
                    </a:lnTo>
                    <a:lnTo>
                      <a:pt x="7097" y="8649"/>
                    </a:lnTo>
                    <a:cubicBezTo>
                      <a:pt x="7093" y="8649"/>
                      <a:pt x="7089" y="8649"/>
                      <a:pt x="7085" y="8649"/>
                    </a:cubicBezTo>
                    <a:cubicBezTo>
                      <a:pt x="6911" y="8649"/>
                      <a:pt x="6663" y="8552"/>
                      <a:pt x="6515" y="8329"/>
                    </a:cubicBezTo>
                    <a:cubicBezTo>
                      <a:pt x="6405" y="8164"/>
                      <a:pt x="6314" y="7874"/>
                      <a:pt x="6513" y="7434"/>
                    </a:cubicBezTo>
                    <a:lnTo>
                      <a:pt x="6528" y="7400"/>
                    </a:lnTo>
                    <a:lnTo>
                      <a:pt x="6493" y="7388"/>
                    </a:lnTo>
                    <a:cubicBezTo>
                      <a:pt x="5380" y="6983"/>
                      <a:pt x="4782" y="5943"/>
                      <a:pt x="4853" y="4535"/>
                    </a:cubicBezTo>
                    <a:cubicBezTo>
                      <a:pt x="4882" y="3980"/>
                      <a:pt x="5010" y="3385"/>
                      <a:pt x="5236" y="2770"/>
                    </a:cubicBezTo>
                    <a:cubicBezTo>
                      <a:pt x="5365" y="2422"/>
                      <a:pt x="5530" y="2099"/>
                      <a:pt x="5727" y="1813"/>
                    </a:cubicBezTo>
                    <a:lnTo>
                      <a:pt x="5743" y="1790"/>
                    </a:lnTo>
                    <a:lnTo>
                      <a:pt x="5724" y="1771"/>
                    </a:lnTo>
                    <a:cubicBezTo>
                      <a:pt x="5172" y="1196"/>
                      <a:pt x="4986" y="870"/>
                      <a:pt x="5045" y="812"/>
                    </a:cubicBezTo>
                    <a:cubicBezTo>
                      <a:pt x="5056" y="803"/>
                      <a:pt x="5068" y="798"/>
                      <a:pt x="5083" y="798"/>
                    </a:cubicBezTo>
                    <a:cubicBezTo>
                      <a:pt x="5085" y="798"/>
                      <a:pt x="5087" y="798"/>
                      <a:pt x="5090" y="798"/>
                    </a:cubicBezTo>
                    <a:cubicBezTo>
                      <a:pt x="5230" y="810"/>
                      <a:pt x="5519" y="1138"/>
                      <a:pt x="5680" y="1355"/>
                    </a:cubicBezTo>
                    <a:lnTo>
                      <a:pt x="5802" y="1520"/>
                    </a:lnTo>
                    <a:lnTo>
                      <a:pt x="5739" y="1324"/>
                    </a:lnTo>
                    <a:cubicBezTo>
                      <a:pt x="5622" y="954"/>
                      <a:pt x="5454" y="283"/>
                      <a:pt x="5565" y="106"/>
                    </a:cubicBezTo>
                    <a:cubicBezTo>
                      <a:pt x="5579" y="83"/>
                      <a:pt x="5596" y="72"/>
                      <a:pt x="5619" y="69"/>
                    </a:cubicBezTo>
                    <a:cubicBezTo>
                      <a:pt x="5622" y="69"/>
                      <a:pt x="5625" y="68"/>
                      <a:pt x="5628" y="68"/>
                    </a:cubicBezTo>
                    <a:close/>
                    <a:moveTo>
                      <a:pt x="5626" y="0"/>
                    </a:moveTo>
                    <a:cubicBezTo>
                      <a:pt x="5620" y="0"/>
                      <a:pt x="5614" y="1"/>
                      <a:pt x="5608" y="2"/>
                    </a:cubicBezTo>
                    <a:cubicBezTo>
                      <a:pt x="5565" y="8"/>
                      <a:pt x="5532" y="31"/>
                      <a:pt x="5507" y="71"/>
                    </a:cubicBezTo>
                    <a:cubicBezTo>
                      <a:pt x="5386" y="263"/>
                      <a:pt x="5532" y="855"/>
                      <a:pt x="5622" y="1171"/>
                    </a:cubicBezTo>
                    <a:cubicBezTo>
                      <a:pt x="5481" y="1002"/>
                      <a:pt x="5247" y="745"/>
                      <a:pt x="5094" y="733"/>
                    </a:cubicBezTo>
                    <a:cubicBezTo>
                      <a:pt x="5090" y="732"/>
                      <a:pt x="5086" y="732"/>
                      <a:pt x="5082" y="732"/>
                    </a:cubicBezTo>
                    <a:cubicBezTo>
                      <a:pt x="5049" y="732"/>
                      <a:pt x="5020" y="743"/>
                      <a:pt x="4998" y="765"/>
                    </a:cubicBezTo>
                    <a:cubicBezTo>
                      <a:pt x="4922" y="838"/>
                      <a:pt x="4987" y="1005"/>
                      <a:pt x="5206" y="1284"/>
                    </a:cubicBezTo>
                    <a:cubicBezTo>
                      <a:pt x="5356" y="1480"/>
                      <a:pt x="5545" y="1683"/>
                      <a:pt x="5655" y="1800"/>
                    </a:cubicBezTo>
                    <a:cubicBezTo>
                      <a:pt x="5461" y="2084"/>
                      <a:pt x="5299" y="2404"/>
                      <a:pt x="5172" y="2748"/>
                    </a:cubicBezTo>
                    <a:cubicBezTo>
                      <a:pt x="4943" y="3370"/>
                      <a:pt x="4813" y="3971"/>
                      <a:pt x="4784" y="4532"/>
                    </a:cubicBezTo>
                    <a:cubicBezTo>
                      <a:pt x="4712" y="5958"/>
                      <a:pt x="5313" y="7016"/>
                      <a:pt x="6435" y="7441"/>
                    </a:cubicBezTo>
                    <a:cubicBezTo>
                      <a:pt x="6244" y="7891"/>
                      <a:pt x="6340" y="8193"/>
                      <a:pt x="6458" y="8369"/>
                    </a:cubicBezTo>
                    <a:cubicBezTo>
                      <a:pt x="6614" y="8605"/>
                      <a:pt x="6868" y="8712"/>
                      <a:pt x="7063" y="8719"/>
                    </a:cubicBezTo>
                    <a:cubicBezTo>
                      <a:pt x="7062" y="8793"/>
                      <a:pt x="7059" y="8866"/>
                      <a:pt x="7057" y="8941"/>
                    </a:cubicBezTo>
                    <a:cubicBezTo>
                      <a:pt x="7047" y="9325"/>
                      <a:pt x="7030" y="9762"/>
                      <a:pt x="7005" y="10242"/>
                    </a:cubicBezTo>
                    <a:cubicBezTo>
                      <a:pt x="6847" y="10225"/>
                      <a:pt x="6715" y="10220"/>
                      <a:pt x="6623" y="10220"/>
                    </a:cubicBezTo>
                    <a:cubicBezTo>
                      <a:pt x="6534" y="10220"/>
                      <a:pt x="6482" y="10224"/>
                      <a:pt x="6478" y="10225"/>
                    </a:cubicBezTo>
                    <a:lnTo>
                      <a:pt x="6458" y="10227"/>
                    </a:lnTo>
                    <a:lnTo>
                      <a:pt x="6450" y="10247"/>
                    </a:lnTo>
                    <a:cubicBezTo>
                      <a:pt x="6450" y="10247"/>
                      <a:pt x="6389" y="10395"/>
                      <a:pt x="6294" y="10632"/>
                    </a:cubicBezTo>
                    <a:cubicBezTo>
                      <a:pt x="6210" y="10840"/>
                      <a:pt x="6082" y="11162"/>
                      <a:pt x="5937" y="11531"/>
                    </a:cubicBezTo>
                    <a:cubicBezTo>
                      <a:pt x="5908" y="11543"/>
                      <a:pt x="5879" y="11557"/>
                      <a:pt x="5848" y="11569"/>
                    </a:cubicBezTo>
                    <a:cubicBezTo>
                      <a:pt x="5421" y="11753"/>
                      <a:pt x="4897" y="12012"/>
                      <a:pt x="4831" y="12045"/>
                    </a:cubicBezTo>
                    <a:cubicBezTo>
                      <a:pt x="4749" y="12046"/>
                      <a:pt x="4013" y="12061"/>
                      <a:pt x="3969" y="12061"/>
                    </a:cubicBezTo>
                    <a:cubicBezTo>
                      <a:pt x="3951" y="12061"/>
                      <a:pt x="3894" y="12061"/>
                      <a:pt x="3588" y="12323"/>
                    </a:cubicBezTo>
                    <a:cubicBezTo>
                      <a:pt x="3298" y="12364"/>
                      <a:pt x="2940" y="12447"/>
                      <a:pt x="2936" y="12448"/>
                    </a:cubicBezTo>
                    <a:lnTo>
                      <a:pt x="2928" y="12451"/>
                    </a:lnTo>
                    <a:cubicBezTo>
                      <a:pt x="1688" y="13153"/>
                      <a:pt x="830" y="14647"/>
                      <a:pt x="376" y="16894"/>
                    </a:cubicBezTo>
                    <a:cubicBezTo>
                      <a:pt x="11" y="18704"/>
                      <a:pt x="6" y="20522"/>
                      <a:pt x="5" y="21397"/>
                    </a:cubicBezTo>
                    <a:cubicBezTo>
                      <a:pt x="3" y="21542"/>
                      <a:pt x="3" y="21657"/>
                      <a:pt x="2" y="21744"/>
                    </a:cubicBezTo>
                    <a:lnTo>
                      <a:pt x="0" y="21774"/>
                    </a:lnTo>
                    <a:lnTo>
                      <a:pt x="31" y="21777"/>
                    </a:lnTo>
                    <a:cubicBezTo>
                      <a:pt x="98" y="21787"/>
                      <a:pt x="165" y="21793"/>
                      <a:pt x="231" y="21796"/>
                    </a:cubicBezTo>
                    <a:cubicBezTo>
                      <a:pt x="219" y="22045"/>
                      <a:pt x="213" y="22335"/>
                      <a:pt x="214" y="22659"/>
                    </a:cubicBezTo>
                    <a:cubicBezTo>
                      <a:pt x="216" y="23662"/>
                      <a:pt x="115" y="24772"/>
                      <a:pt x="103" y="24896"/>
                    </a:cubicBezTo>
                    <a:cubicBezTo>
                      <a:pt x="103" y="24901"/>
                      <a:pt x="103" y="24904"/>
                      <a:pt x="103" y="24904"/>
                    </a:cubicBezTo>
                    <a:cubicBezTo>
                      <a:pt x="103" y="24951"/>
                      <a:pt x="101" y="26069"/>
                      <a:pt x="309" y="26485"/>
                    </a:cubicBezTo>
                    <a:cubicBezTo>
                      <a:pt x="1720" y="29027"/>
                      <a:pt x="5712" y="33099"/>
                      <a:pt x="6229" y="33621"/>
                    </a:cubicBezTo>
                    <a:cubicBezTo>
                      <a:pt x="6054" y="34392"/>
                      <a:pt x="5938" y="35213"/>
                      <a:pt x="5891" y="35996"/>
                    </a:cubicBezTo>
                    <a:lnTo>
                      <a:pt x="5889" y="35996"/>
                    </a:lnTo>
                    <a:lnTo>
                      <a:pt x="5883" y="36109"/>
                    </a:lnTo>
                    <a:cubicBezTo>
                      <a:pt x="5882" y="36135"/>
                      <a:pt x="5880" y="36159"/>
                      <a:pt x="5880" y="36185"/>
                    </a:cubicBezTo>
                    <a:cubicBezTo>
                      <a:pt x="5816" y="37566"/>
                      <a:pt x="5973" y="38687"/>
                      <a:pt x="6313" y="39258"/>
                    </a:cubicBezTo>
                    <a:cubicBezTo>
                      <a:pt x="6979" y="40387"/>
                      <a:pt x="8233" y="44252"/>
                      <a:pt x="9062" y="46809"/>
                    </a:cubicBezTo>
                    <a:cubicBezTo>
                      <a:pt x="9155" y="47098"/>
                      <a:pt x="9244" y="47367"/>
                      <a:pt x="9323" y="47611"/>
                    </a:cubicBezTo>
                    <a:cubicBezTo>
                      <a:pt x="9548" y="48450"/>
                      <a:pt x="10043" y="50194"/>
                      <a:pt x="10837" y="52943"/>
                    </a:cubicBezTo>
                    <a:cubicBezTo>
                      <a:pt x="10667" y="52985"/>
                      <a:pt x="10557" y="53148"/>
                      <a:pt x="10584" y="53321"/>
                    </a:cubicBezTo>
                    <a:cubicBezTo>
                      <a:pt x="10716" y="54162"/>
                      <a:pt x="11402" y="58462"/>
                      <a:pt x="11968" y="60621"/>
                    </a:cubicBezTo>
                    <a:lnTo>
                      <a:pt x="11973" y="60641"/>
                    </a:lnTo>
                    <a:lnTo>
                      <a:pt x="11994" y="60646"/>
                    </a:lnTo>
                    <a:cubicBezTo>
                      <a:pt x="12066" y="60660"/>
                      <a:pt x="12143" y="60668"/>
                      <a:pt x="12225" y="60668"/>
                    </a:cubicBezTo>
                    <a:cubicBezTo>
                      <a:pt x="12466" y="60668"/>
                      <a:pt x="12745" y="60605"/>
                      <a:pt x="13026" y="60485"/>
                    </a:cubicBezTo>
                    <a:cubicBezTo>
                      <a:pt x="14353" y="65035"/>
                      <a:pt x="15535" y="69061"/>
                      <a:pt x="15547" y="69102"/>
                    </a:cubicBezTo>
                    <a:lnTo>
                      <a:pt x="15555" y="69125"/>
                    </a:lnTo>
                    <a:lnTo>
                      <a:pt x="15579" y="69126"/>
                    </a:lnTo>
                    <a:cubicBezTo>
                      <a:pt x="15581" y="69126"/>
                      <a:pt x="15747" y="69134"/>
                      <a:pt x="16012" y="69143"/>
                    </a:cubicBezTo>
                    <a:cubicBezTo>
                      <a:pt x="16047" y="69268"/>
                      <a:pt x="16091" y="69418"/>
                      <a:pt x="16142" y="69588"/>
                    </a:cubicBezTo>
                    <a:cubicBezTo>
                      <a:pt x="16547" y="70936"/>
                      <a:pt x="17344" y="73395"/>
                      <a:pt x="17600" y="74188"/>
                    </a:cubicBezTo>
                    <a:cubicBezTo>
                      <a:pt x="17571" y="74193"/>
                      <a:pt x="17542" y="74208"/>
                      <a:pt x="17516" y="74231"/>
                    </a:cubicBezTo>
                    <a:cubicBezTo>
                      <a:pt x="17400" y="74335"/>
                      <a:pt x="17341" y="74620"/>
                      <a:pt x="17364" y="74970"/>
                    </a:cubicBezTo>
                    <a:cubicBezTo>
                      <a:pt x="17379" y="75184"/>
                      <a:pt x="17380" y="75604"/>
                      <a:pt x="17370" y="76182"/>
                    </a:cubicBezTo>
                    <a:cubicBezTo>
                      <a:pt x="17365" y="76450"/>
                      <a:pt x="17359" y="76650"/>
                      <a:pt x="17359" y="76653"/>
                    </a:cubicBezTo>
                    <a:lnTo>
                      <a:pt x="17357" y="76651"/>
                    </a:lnTo>
                    <a:lnTo>
                      <a:pt x="17356" y="76687"/>
                    </a:lnTo>
                    <a:lnTo>
                      <a:pt x="24265" y="76687"/>
                    </a:lnTo>
                    <a:cubicBezTo>
                      <a:pt x="24609" y="76687"/>
                      <a:pt x="24803" y="76428"/>
                      <a:pt x="24838" y="76187"/>
                    </a:cubicBezTo>
                    <a:cubicBezTo>
                      <a:pt x="24873" y="75947"/>
                      <a:pt x="24762" y="75722"/>
                      <a:pt x="24548" y="75601"/>
                    </a:cubicBezTo>
                    <a:cubicBezTo>
                      <a:pt x="24497" y="75574"/>
                      <a:pt x="24442" y="75548"/>
                      <a:pt x="24383" y="75525"/>
                    </a:cubicBezTo>
                    <a:cubicBezTo>
                      <a:pt x="24089" y="75410"/>
                      <a:pt x="23799" y="75330"/>
                      <a:pt x="23490" y="75245"/>
                    </a:cubicBezTo>
                    <a:cubicBezTo>
                      <a:pt x="22895" y="75080"/>
                      <a:pt x="22221" y="74893"/>
                      <a:pt x="21354" y="74404"/>
                    </a:cubicBezTo>
                    <a:cubicBezTo>
                      <a:pt x="21037" y="74225"/>
                      <a:pt x="20822" y="74035"/>
                      <a:pt x="20648" y="73883"/>
                    </a:cubicBezTo>
                    <a:cubicBezTo>
                      <a:pt x="20403" y="73669"/>
                      <a:pt x="20227" y="73513"/>
                      <a:pt x="19938" y="73513"/>
                    </a:cubicBezTo>
                    <a:cubicBezTo>
                      <a:pt x="19926" y="73513"/>
                      <a:pt x="19912" y="73513"/>
                      <a:pt x="19898" y="73514"/>
                    </a:cubicBezTo>
                    <a:cubicBezTo>
                      <a:pt x="19538" y="72250"/>
                      <a:pt x="19142" y="70186"/>
                      <a:pt x="18989" y="69353"/>
                    </a:cubicBezTo>
                    <a:cubicBezTo>
                      <a:pt x="18966" y="69230"/>
                      <a:pt x="18946" y="69126"/>
                      <a:pt x="18932" y="69044"/>
                    </a:cubicBezTo>
                    <a:cubicBezTo>
                      <a:pt x="19594" y="68947"/>
                      <a:pt x="19943" y="68791"/>
                      <a:pt x="19996" y="68568"/>
                    </a:cubicBezTo>
                    <a:lnTo>
                      <a:pt x="19998" y="68561"/>
                    </a:lnTo>
                    <a:lnTo>
                      <a:pt x="19996" y="68553"/>
                    </a:lnTo>
                    <a:cubicBezTo>
                      <a:pt x="19535" y="66605"/>
                      <a:pt x="18073" y="60381"/>
                      <a:pt x="18033" y="60211"/>
                    </a:cubicBezTo>
                    <a:cubicBezTo>
                      <a:pt x="18029" y="60112"/>
                      <a:pt x="17911" y="57813"/>
                      <a:pt x="17541" y="55336"/>
                    </a:cubicBezTo>
                    <a:cubicBezTo>
                      <a:pt x="18577" y="54808"/>
                      <a:pt x="19097" y="54039"/>
                      <a:pt x="19149" y="53960"/>
                    </a:cubicBezTo>
                    <a:cubicBezTo>
                      <a:pt x="19308" y="53858"/>
                      <a:pt x="22381" y="51862"/>
                      <a:pt x="23285" y="51226"/>
                    </a:cubicBezTo>
                    <a:lnTo>
                      <a:pt x="23421" y="51132"/>
                    </a:lnTo>
                    <a:cubicBezTo>
                      <a:pt x="24217" y="50575"/>
                      <a:pt x="24305" y="50512"/>
                      <a:pt x="24323" y="49727"/>
                    </a:cubicBezTo>
                    <a:cubicBezTo>
                      <a:pt x="27038" y="47898"/>
                      <a:pt x="28404" y="45378"/>
                      <a:pt x="27644" y="43594"/>
                    </a:cubicBezTo>
                    <a:cubicBezTo>
                      <a:pt x="25341" y="38203"/>
                      <a:pt x="18597" y="30585"/>
                      <a:pt x="18240" y="30183"/>
                    </a:cubicBezTo>
                    <a:cubicBezTo>
                      <a:pt x="18055" y="29515"/>
                      <a:pt x="17824" y="29064"/>
                      <a:pt x="17822" y="29059"/>
                    </a:cubicBezTo>
                    <a:cubicBezTo>
                      <a:pt x="17816" y="29049"/>
                      <a:pt x="17805" y="29039"/>
                      <a:pt x="17793" y="29035"/>
                    </a:cubicBezTo>
                    <a:cubicBezTo>
                      <a:pt x="17789" y="29035"/>
                      <a:pt x="17785" y="29033"/>
                      <a:pt x="17782" y="29033"/>
                    </a:cubicBezTo>
                    <a:cubicBezTo>
                      <a:pt x="17682" y="28920"/>
                      <a:pt x="17374" y="28792"/>
                      <a:pt x="17133" y="28703"/>
                    </a:cubicBezTo>
                    <a:cubicBezTo>
                      <a:pt x="17072" y="28682"/>
                      <a:pt x="17020" y="28663"/>
                      <a:pt x="16978" y="28650"/>
                    </a:cubicBezTo>
                    <a:cubicBezTo>
                      <a:pt x="16983" y="28621"/>
                      <a:pt x="16974" y="28590"/>
                      <a:pt x="16952" y="28569"/>
                    </a:cubicBezTo>
                    <a:cubicBezTo>
                      <a:pt x="16864" y="28481"/>
                      <a:pt x="16767" y="28387"/>
                      <a:pt x="16703" y="28322"/>
                    </a:cubicBezTo>
                    <a:cubicBezTo>
                      <a:pt x="16651" y="28270"/>
                      <a:pt x="16610" y="28229"/>
                      <a:pt x="16591" y="28209"/>
                    </a:cubicBezTo>
                    <a:cubicBezTo>
                      <a:pt x="16617" y="27954"/>
                      <a:pt x="16677" y="27378"/>
                      <a:pt x="16682" y="27168"/>
                    </a:cubicBezTo>
                    <a:cubicBezTo>
                      <a:pt x="16685" y="27027"/>
                      <a:pt x="16593" y="26804"/>
                      <a:pt x="16423" y="26537"/>
                    </a:cubicBezTo>
                    <a:cubicBezTo>
                      <a:pt x="16426" y="26524"/>
                      <a:pt x="16423" y="26509"/>
                      <a:pt x="16414" y="26497"/>
                    </a:cubicBezTo>
                    <a:cubicBezTo>
                      <a:pt x="16105" y="26060"/>
                      <a:pt x="15755" y="25661"/>
                      <a:pt x="15371" y="25311"/>
                    </a:cubicBezTo>
                    <a:cubicBezTo>
                      <a:pt x="15385" y="25142"/>
                      <a:pt x="15391" y="24947"/>
                      <a:pt x="15391" y="24731"/>
                    </a:cubicBezTo>
                    <a:cubicBezTo>
                      <a:pt x="15391" y="24210"/>
                      <a:pt x="15355" y="23523"/>
                      <a:pt x="15284" y="22690"/>
                    </a:cubicBezTo>
                    <a:cubicBezTo>
                      <a:pt x="15293" y="22681"/>
                      <a:pt x="15298" y="22667"/>
                      <a:pt x="15296" y="22653"/>
                    </a:cubicBezTo>
                    <a:cubicBezTo>
                      <a:pt x="15264" y="22271"/>
                      <a:pt x="15225" y="21863"/>
                      <a:pt x="15180" y="21439"/>
                    </a:cubicBezTo>
                    <a:lnTo>
                      <a:pt x="15180" y="21439"/>
                    </a:lnTo>
                    <a:cubicBezTo>
                      <a:pt x="15205" y="21462"/>
                      <a:pt x="15231" y="21485"/>
                      <a:pt x="15258" y="21510"/>
                    </a:cubicBezTo>
                    <a:cubicBezTo>
                      <a:pt x="15287" y="21536"/>
                      <a:pt x="15324" y="21550"/>
                      <a:pt x="15361" y="21550"/>
                    </a:cubicBezTo>
                    <a:cubicBezTo>
                      <a:pt x="15388" y="21550"/>
                      <a:pt x="15415" y="21543"/>
                      <a:pt x="15439" y="21528"/>
                    </a:cubicBezTo>
                    <a:cubicBezTo>
                      <a:pt x="15477" y="21505"/>
                      <a:pt x="15512" y="21482"/>
                      <a:pt x="15547" y="21459"/>
                    </a:cubicBezTo>
                    <a:lnTo>
                      <a:pt x="17093" y="22786"/>
                    </a:lnTo>
                    <a:cubicBezTo>
                      <a:pt x="17353" y="23084"/>
                      <a:pt x="17773" y="23162"/>
                      <a:pt x="18143" y="23162"/>
                    </a:cubicBezTo>
                    <a:cubicBezTo>
                      <a:pt x="18320" y="23162"/>
                      <a:pt x="18485" y="23145"/>
                      <a:pt x="18616" y="23124"/>
                    </a:cubicBezTo>
                    <a:cubicBezTo>
                      <a:pt x="18843" y="23088"/>
                      <a:pt x="19039" y="22933"/>
                      <a:pt x="19125" y="22719"/>
                    </a:cubicBezTo>
                    <a:cubicBezTo>
                      <a:pt x="19466" y="21872"/>
                      <a:pt x="20640" y="18736"/>
                      <a:pt x="21430" y="13960"/>
                    </a:cubicBezTo>
                    <a:cubicBezTo>
                      <a:pt x="21440" y="13904"/>
                      <a:pt x="21449" y="13849"/>
                      <a:pt x="21458" y="13792"/>
                    </a:cubicBezTo>
                    <a:lnTo>
                      <a:pt x="21467" y="13739"/>
                    </a:lnTo>
                    <a:lnTo>
                      <a:pt x="21935" y="13904"/>
                    </a:lnTo>
                    <a:cubicBezTo>
                      <a:pt x="21945" y="13907"/>
                      <a:pt x="21955" y="13909"/>
                      <a:pt x="21966" y="13909"/>
                    </a:cubicBezTo>
                    <a:cubicBezTo>
                      <a:pt x="22005" y="13909"/>
                      <a:pt x="22042" y="13884"/>
                      <a:pt x="22056" y="13846"/>
                    </a:cubicBezTo>
                    <a:lnTo>
                      <a:pt x="22150" y="13578"/>
                    </a:lnTo>
                    <a:cubicBezTo>
                      <a:pt x="22507" y="13457"/>
                      <a:pt x="22630" y="13301"/>
                      <a:pt x="22589" y="13026"/>
                    </a:cubicBezTo>
                    <a:cubicBezTo>
                      <a:pt x="22585" y="12994"/>
                      <a:pt x="22575" y="12960"/>
                      <a:pt x="22560" y="12928"/>
                    </a:cubicBezTo>
                    <a:cubicBezTo>
                      <a:pt x="22765" y="12814"/>
                      <a:pt x="22838" y="12665"/>
                      <a:pt x="22805" y="12436"/>
                    </a:cubicBezTo>
                    <a:cubicBezTo>
                      <a:pt x="22797" y="12389"/>
                      <a:pt x="22780" y="12340"/>
                      <a:pt x="22751" y="12291"/>
                    </a:cubicBezTo>
                    <a:cubicBezTo>
                      <a:pt x="22993" y="12173"/>
                      <a:pt x="23077" y="12022"/>
                      <a:pt x="23042" y="11775"/>
                    </a:cubicBezTo>
                    <a:cubicBezTo>
                      <a:pt x="23034" y="11727"/>
                      <a:pt x="23016" y="11679"/>
                      <a:pt x="22987" y="11630"/>
                    </a:cubicBezTo>
                    <a:cubicBezTo>
                      <a:pt x="23228" y="11513"/>
                      <a:pt x="23314" y="11361"/>
                      <a:pt x="23277" y="11115"/>
                    </a:cubicBezTo>
                    <a:cubicBezTo>
                      <a:pt x="23263" y="11022"/>
                      <a:pt x="23210" y="10927"/>
                      <a:pt x="23115" y="10837"/>
                    </a:cubicBezTo>
                    <a:lnTo>
                      <a:pt x="23806" y="8878"/>
                    </a:lnTo>
                    <a:cubicBezTo>
                      <a:pt x="23823" y="8828"/>
                      <a:pt x="23797" y="8774"/>
                      <a:pt x="23748" y="8756"/>
                    </a:cubicBezTo>
                    <a:lnTo>
                      <a:pt x="20796" y="7716"/>
                    </a:lnTo>
                    <a:cubicBezTo>
                      <a:pt x="20786" y="7713"/>
                      <a:pt x="20775" y="7711"/>
                      <a:pt x="20765" y="7711"/>
                    </a:cubicBezTo>
                    <a:cubicBezTo>
                      <a:pt x="20726" y="7711"/>
                      <a:pt x="20688" y="7736"/>
                      <a:pt x="20675" y="7774"/>
                    </a:cubicBezTo>
                    <a:lnTo>
                      <a:pt x="18925" y="12742"/>
                    </a:lnTo>
                    <a:cubicBezTo>
                      <a:pt x="18908" y="12792"/>
                      <a:pt x="18934" y="12846"/>
                      <a:pt x="18983" y="12864"/>
                    </a:cubicBezTo>
                    <a:lnTo>
                      <a:pt x="19660" y="13103"/>
                    </a:lnTo>
                    <a:cubicBezTo>
                      <a:pt x="19625" y="13233"/>
                      <a:pt x="19583" y="13381"/>
                      <a:pt x="19539" y="13541"/>
                    </a:cubicBezTo>
                    <a:cubicBezTo>
                      <a:pt x="19180" y="14850"/>
                      <a:pt x="18519" y="17189"/>
                      <a:pt x="18139" y="18160"/>
                    </a:cubicBezTo>
                    <a:cubicBezTo>
                      <a:pt x="18087" y="18292"/>
                      <a:pt x="18022" y="18434"/>
                      <a:pt x="17938" y="18593"/>
                    </a:cubicBezTo>
                    <a:cubicBezTo>
                      <a:pt x="17867" y="18732"/>
                      <a:pt x="17785" y="18871"/>
                      <a:pt x="17720" y="18986"/>
                    </a:cubicBezTo>
                    <a:cubicBezTo>
                      <a:pt x="17634" y="18863"/>
                      <a:pt x="17541" y="18724"/>
                      <a:pt x="17441" y="18568"/>
                    </a:cubicBezTo>
                    <a:cubicBezTo>
                      <a:pt x="17409" y="18518"/>
                      <a:pt x="17377" y="18467"/>
                      <a:pt x="17347" y="18417"/>
                    </a:cubicBezTo>
                    <a:cubicBezTo>
                      <a:pt x="17402" y="17876"/>
                      <a:pt x="17399" y="17353"/>
                      <a:pt x="17397" y="17275"/>
                    </a:cubicBezTo>
                    <a:cubicBezTo>
                      <a:pt x="17431" y="17217"/>
                      <a:pt x="17590" y="16911"/>
                      <a:pt x="17393" y="16561"/>
                    </a:cubicBezTo>
                    <a:cubicBezTo>
                      <a:pt x="17201" y="16221"/>
                      <a:pt x="16568" y="16205"/>
                      <a:pt x="16411" y="16205"/>
                    </a:cubicBezTo>
                    <a:cubicBezTo>
                      <a:pt x="16403" y="16006"/>
                      <a:pt x="16348" y="14977"/>
                      <a:pt x="16124" y="14398"/>
                    </a:cubicBezTo>
                    <a:cubicBezTo>
                      <a:pt x="15861" y="13717"/>
                      <a:pt x="13735" y="12253"/>
                      <a:pt x="13580" y="12147"/>
                    </a:cubicBezTo>
                    <a:cubicBezTo>
                      <a:pt x="13544" y="12060"/>
                      <a:pt x="13492" y="12002"/>
                      <a:pt x="13428" y="11974"/>
                    </a:cubicBezTo>
                    <a:cubicBezTo>
                      <a:pt x="13396" y="11960"/>
                      <a:pt x="13365" y="11954"/>
                      <a:pt x="13337" y="11954"/>
                    </a:cubicBezTo>
                    <a:cubicBezTo>
                      <a:pt x="13306" y="11954"/>
                      <a:pt x="13278" y="11960"/>
                      <a:pt x="13257" y="11967"/>
                    </a:cubicBezTo>
                    <a:cubicBezTo>
                      <a:pt x="13250" y="11964"/>
                      <a:pt x="13242" y="11962"/>
                      <a:pt x="13235" y="11962"/>
                    </a:cubicBezTo>
                    <a:cubicBezTo>
                      <a:pt x="13229" y="11962"/>
                      <a:pt x="13224" y="11963"/>
                      <a:pt x="13219" y="11965"/>
                    </a:cubicBezTo>
                    <a:cubicBezTo>
                      <a:pt x="12921" y="11818"/>
                      <a:pt x="12560" y="11725"/>
                      <a:pt x="12308" y="11673"/>
                    </a:cubicBezTo>
                    <a:cubicBezTo>
                      <a:pt x="12231" y="11658"/>
                      <a:pt x="12167" y="11646"/>
                      <a:pt x="12126" y="11639"/>
                    </a:cubicBezTo>
                    <a:cubicBezTo>
                      <a:pt x="12135" y="11618"/>
                      <a:pt x="12144" y="11595"/>
                      <a:pt x="12147" y="11580"/>
                    </a:cubicBezTo>
                    <a:cubicBezTo>
                      <a:pt x="12152" y="11568"/>
                      <a:pt x="12150" y="11554"/>
                      <a:pt x="12144" y="11542"/>
                    </a:cubicBezTo>
                    <a:cubicBezTo>
                      <a:pt x="12138" y="11531"/>
                      <a:pt x="12127" y="11522"/>
                      <a:pt x="12115" y="11517"/>
                    </a:cubicBezTo>
                    <a:cubicBezTo>
                      <a:pt x="12110" y="11517"/>
                      <a:pt x="12107" y="11516"/>
                      <a:pt x="12103" y="11516"/>
                    </a:cubicBezTo>
                    <a:cubicBezTo>
                      <a:pt x="11754" y="11112"/>
                      <a:pt x="11311" y="10679"/>
                      <a:pt x="11306" y="10675"/>
                    </a:cubicBezTo>
                    <a:lnTo>
                      <a:pt x="11300" y="10670"/>
                    </a:lnTo>
                    <a:cubicBezTo>
                      <a:pt x="11294" y="10666"/>
                      <a:pt x="11173" y="10595"/>
                      <a:pt x="10855" y="10571"/>
                    </a:cubicBezTo>
                    <a:cubicBezTo>
                      <a:pt x="11612" y="10503"/>
                      <a:pt x="12043" y="10010"/>
                      <a:pt x="12149" y="9658"/>
                    </a:cubicBezTo>
                    <a:cubicBezTo>
                      <a:pt x="12474" y="8470"/>
                      <a:pt x="12341" y="5388"/>
                      <a:pt x="12269" y="4119"/>
                    </a:cubicBezTo>
                    <a:cubicBezTo>
                      <a:pt x="12268" y="4081"/>
                      <a:pt x="12265" y="4046"/>
                      <a:pt x="12263" y="4013"/>
                    </a:cubicBezTo>
                    <a:lnTo>
                      <a:pt x="12263" y="4000"/>
                    </a:lnTo>
                    <a:cubicBezTo>
                      <a:pt x="12320" y="3939"/>
                      <a:pt x="12636" y="3582"/>
                      <a:pt x="12713" y="3096"/>
                    </a:cubicBezTo>
                    <a:cubicBezTo>
                      <a:pt x="12774" y="2703"/>
                      <a:pt x="12668" y="2329"/>
                      <a:pt x="12396" y="1982"/>
                    </a:cubicBezTo>
                    <a:cubicBezTo>
                      <a:pt x="12182" y="1708"/>
                      <a:pt x="11898" y="1497"/>
                      <a:pt x="11572" y="1369"/>
                    </a:cubicBezTo>
                    <a:cubicBezTo>
                      <a:pt x="11217" y="653"/>
                      <a:pt x="10091" y="136"/>
                      <a:pt x="8884" y="136"/>
                    </a:cubicBezTo>
                    <a:cubicBezTo>
                      <a:pt x="7810" y="136"/>
                      <a:pt x="6831" y="526"/>
                      <a:pt x="6120" y="1236"/>
                    </a:cubicBezTo>
                    <a:cubicBezTo>
                      <a:pt x="6026" y="652"/>
                      <a:pt x="5865" y="0"/>
                      <a:pt x="5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749;p37">
              <a:extLst>
                <a:ext uri="{FF2B5EF4-FFF2-40B4-BE49-F238E27FC236}">
                  <a16:creationId xmlns:a16="http://schemas.microsoft.com/office/drawing/2014/main" id="{20AC633E-4C06-75DD-5B00-937FE2673672}"/>
                </a:ext>
              </a:extLst>
            </p:cNvPr>
            <p:cNvGrpSpPr/>
            <p:nvPr/>
          </p:nvGrpSpPr>
          <p:grpSpPr>
            <a:xfrm>
              <a:off x="4825898" y="1492688"/>
              <a:ext cx="1147199" cy="637372"/>
              <a:chOff x="315275" y="3124950"/>
              <a:chExt cx="658175" cy="365675"/>
            </a:xfrm>
          </p:grpSpPr>
          <p:sp>
            <p:nvSpPr>
              <p:cNvPr id="21" name="Google Shape;750;p37">
                <a:extLst>
                  <a:ext uri="{FF2B5EF4-FFF2-40B4-BE49-F238E27FC236}">
                    <a16:creationId xmlns:a16="http://schemas.microsoft.com/office/drawing/2014/main" id="{713FA36D-B865-F157-E7BF-77556D48E4F5}"/>
                  </a:ext>
                </a:extLst>
              </p:cNvPr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751;p37">
                <a:extLst>
                  <a:ext uri="{FF2B5EF4-FFF2-40B4-BE49-F238E27FC236}">
                    <a16:creationId xmlns:a16="http://schemas.microsoft.com/office/drawing/2014/main" id="{C9C63554-B440-3890-4EAB-223FE7555059}"/>
                  </a:ext>
                </a:extLst>
              </p:cNvPr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752;p37">
                <a:extLst>
                  <a:ext uri="{FF2B5EF4-FFF2-40B4-BE49-F238E27FC236}">
                    <a16:creationId xmlns:a16="http://schemas.microsoft.com/office/drawing/2014/main" id="{66A26501-90F6-694C-4A62-35BFDC21A1D3}"/>
                  </a:ext>
                </a:extLst>
              </p:cNvPr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753;p37">
                <a:extLst>
                  <a:ext uri="{FF2B5EF4-FFF2-40B4-BE49-F238E27FC236}">
                    <a16:creationId xmlns:a16="http://schemas.microsoft.com/office/drawing/2014/main" id="{F7FC4969-C7E8-B284-2AAD-E7209ABE94B3}"/>
                  </a:ext>
                </a:extLst>
              </p:cNvPr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754;p37">
                <a:extLst>
                  <a:ext uri="{FF2B5EF4-FFF2-40B4-BE49-F238E27FC236}">
                    <a16:creationId xmlns:a16="http://schemas.microsoft.com/office/drawing/2014/main" id="{FED22475-E178-2B6A-6BE6-9D95467791AF}"/>
                  </a:ext>
                </a:extLst>
              </p:cNvPr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755;p37">
                <a:extLst>
                  <a:ext uri="{FF2B5EF4-FFF2-40B4-BE49-F238E27FC236}">
                    <a16:creationId xmlns:a16="http://schemas.microsoft.com/office/drawing/2014/main" id="{A445E689-CAD7-F5A7-78A0-0D87A5C9D5B9}"/>
                  </a:ext>
                </a:extLst>
              </p:cNvPr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756;p37">
              <a:extLst>
                <a:ext uri="{FF2B5EF4-FFF2-40B4-BE49-F238E27FC236}">
                  <a16:creationId xmlns:a16="http://schemas.microsoft.com/office/drawing/2014/main" id="{50F6E4F3-671E-6D28-BD14-81D1FF14E09B}"/>
                </a:ext>
              </a:extLst>
            </p:cNvPr>
            <p:cNvGrpSpPr/>
            <p:nvPr/>
          </p:nvGrpSpPr>
          <p:grpSpPr>
            <a:xfrm>
              <a:off x="7112551" y="535097"/>
              <a:ext cx="1397100" cy="760518"/>
              <a:chOff x="238125" y="2409350"/>
              <a:chExt cx="760575" cy="414000"/>
            </a:xfrm>
          </p:grpSpPr>
          <p:sp>
            <p:nvSpPr>
              <p:cNvPr id="9" name="Google Shape;757;p37">
                <a:extLst>
                  <a:ext uri="{FF2B5EF4-FFF2-40B4-BE49-F238E27FC236}">
                    <a16:creationId xmlns:a16="http://schemas.microsoft.com/office/drawing/2014/main" id="{15917ACF-47BC-C2D4-EE37-2454D364A7FA}"/>
                  </a:ext>
                </a:extLst>
              </p:cNvPr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758;p37">
                <a:extLst>
                  <a:ext uri="{FF2B5EF4-FFF2-40B4-BE49-F238E27FC236}">
                    <a16:creationId xmlns:a16="http://schemas.microsoft.com/office/drawing/2014/main" id="{2DF3BA10-DDF1-9220-9F06-59761EFBA292}"/>
                  </a:ext>
                </a:extLst>
              </p:cNvPr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759;p37">
                <a:extLst>
                  <a:ext uri="{FF2B5EF4-FFF2-40B4-BE49-F238E27FC236}">
                    <a16:creationId xmlns:a16="http://schemas.microsoft.com/office/drawing/2014/main" id="{D275A9D9-6F93-19A4-30B6-209768133715}"/>
                  </a:ext>
                </a:extLst>
              </p:cNvPr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760;p37">
                <a:extLst>
                  <a:ext uri="{FF2B5EF4-FFF2-40B4-BE49-F238E27FC236}">
                    <a16:creationId xmlns:a16="http://schemas.microsoft.com/office/drawing/2014/main" id="{E1FF2E4D-416E-3D8B-9393-9FB0BA066592}"/>
                  </a:ext>
                </a:extLst>
              </p:cNvPr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761;p37">
                <a:extLst>
                  <a:ext uri="{FF2B5EF4-FFF2-40B4-BE49-F238E27FC236}">
                    <a16:creationId xmlns:a16="http://schemas.microsoft.com/office/drawing/2014/main" id="{A0E7C179-2503-A795-443C-E53A7D2E87B0}"/>
                  </a:ext>
                </a:extLst>
              </p:cNvPr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762;p37">
                <a:extLst>
                  <a:ext uri="{FF2B5EF4-FFF2-40B4-BE49-F238E27FC236}">
                    <a16:creationId xmlns:a16="http://schemas.microsoft.com/office/drawing/2014/main" id="{67309A59-CA48-9D6D-AE9D-775867E5C738}"/>
                  </a:ext>
                </a:extLst>
              </p:cNvPr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763;p37">
                <a:extLst>
                  <a:ext uri="{FF2B5EF4-FFF2-40B4-BE49-F238E27FC236}">
                    <a16:creationId xmlns:a16="http://schemas.microsoft.com/office/drawing/2014/main" id="{AC60052B-7F9C-FFF9-7889-D0360CC1B838}"/>
                  </a:ext>
                </a:extLst>
              </p:cNvPr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764;p37">
                <a:extLst>
                  <a:ext uri="{FF2B5EF4-FFF2-40B4-BE49-F238E27FC236}">
                    <a16:creationId xmlns:a16="http://schemas.microsoft.com/office/drawing/2014/main" id="{1C71A605-B801-95A9-168F-89C3D8BEEBCC}"/>
                  </a:ext>
                </a:extLst>
              </p:cNvPr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765;p37">
                <a:extLst>
                  <a:ext uri="{FF2B5EF4-FFF2-40B4-BE49-F238E27FC236}">
                    <a16:creationId xmlns:a16="http://schemas.microsoft.com/office/drawing/2014/main" id="{3C5DA8C8-6EA9-3580-3183-CBEF4AE06216}"/>
                  </a:ext>
                </a:extLst>
              </p:cNvPr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766;p37">
                <a:extLst>
                  <a:ext uri="{FF2B5EF4-FFF2-40B4-BE49-F238E27FC236}">
                    <a16:creationId xmlns:a16="http://schemas.microsoft.com/office/drawing/2014/main" id="{238037B6-3627-AB50-E46B-A98631119077}"/>
                  </a:ext>
                </a:extLst>
              </p:cNvPr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767;p37">
                <a:extLst>
                  <a:ext uri="{FF2B5EF4-FFF2-40B4-BE49-F238E27FC236}">
                    <a16:creationId xmlns:a16="http://schemas.microsoft.com/office/drawing/2014/main" id="{61B3AE0A-B3BB-97AF-35F3-3C2BB8A26A76}"/>
                  </a:ext>
                </a:extLst>
              </p:cNvPr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768;p37">
                <a:extLst>
                  <a:ext uri="{FF2B5EF4-FFF2-40B4-BE49-F238E27FC236}">
                    <a16:creationId xmlns:a16="http://schemas.microsoft.com/office/drawing/2014/main" id="{67CBAE13-41FA-7023-0A00-5CC73EAB2E86}"/>
                  </a:ext>
                </a:extLst>
              </p:cNvPr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4388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698223" y="1760211"/>
            <a:ext cx="5028870" cy="12939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Introduction</a:t>
            </a:r>
            <a:endParaRPr dirty="0"/>
          </a:p>
        </p:txBody>
      </p:sp>
      <p:grpSp>
        <p:nvGrpSpPr>
          <p:cNvPr id="210" name="Google Shape;210;p24"/>
          <p:cNvGrpSpPr/>
          <p:nvPr/>
        </p:nvGrpSpPr>
        <p:grpSpPr>
          <a:xfrm flipH="1">
            <a:off x="5932613" y="91438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6" name="Google Shape;276;p24"/>
          <p:cNvCxnSpPr/>
          <p:nvPr/>
        </p:nvCxnSpPr>
        <p:spPr>
          <a:xfrm>
            <a:off x="5380025" y="3366125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282" name="Google Shape;282;p25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1670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GB" dirty="0"/>
              <a:t>There is no data science website before for the Punjab University.</a:t>
            </a:r>
          </a:p>
          <a:p>
            <a:pPr marL="285750" indent="-285750"/>
            <a:r>
              <a:rPr lang="en-GB" dirty="0"/>
              <a:t>The teacher’s websites are old and outdated.</a:t>
            </a:r>
          </a:p>
          <a:p>
            <a:pPr marL="285750" indent="-285750"/>
            <a:r>
              <a:rPr lang="en-GB" dirty="0"/>
              <a:t>There is no chat bot implementation in the website of PUCIT.</a:t>
            </a:r>
          </a:p>
          <a:p>
            <a:pPr marL="285750" indent="-285750"/>
            <a:r>
              <a:rPr lang="en-GB" dirty="0"/>
              <a:t>Students can not ask which teacher is the best of a certain course.</a:t>
            </a:r>
          </a:p>
          <a:p>
            <a:pPr marL="285750" indent="-285750"/>
            <a:r>
              <a:rPr lang="en-GB" dirty="0"/>
              <a:t>There is no document verification or prediction analysis for the admission.</a:t>
            </a:r>
          </a:p>
        </p:txBody>
      </p:sp>
      <p:grpSp>
        <p:nvGrpSpPr>
          <p:cNvPr id="283" name="Google Shape;283;p25"/>
          <p:cNvGrpSpPr/>
          <p:nvPr/>
        </p:nvGrpSpPr>
        <p:grpSpPr>
          <a:xfrm>
            <a:off x="5201312" y="729700"/>
            <a:ext cx="3303886" cy="3878927"/>
            <a:chOff x="5201312" y="729700"/>
            <a:chExt cx="3303886" cy="3878927"/>
          </a:xfrm>
        </p:grpSpPr>
        <p:grpSp>
          <p:nvGrpSpPr>
            <p:cNvPr id="284" name="Google Shape;284;p25"/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285" name="Google Shape;285;p25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5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5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5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5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5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5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5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5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5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5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25"/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298" name="Google Shape;298;p25"/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5"/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5"/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5"/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5"/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5"/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5"/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5"/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5"/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5"/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5"/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5"/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5"/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5"/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5"/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5"/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5"/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5"/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5"/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5"/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5"/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5"/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5"/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5"/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5"/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5"/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5"/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5"/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5"/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5"/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5"/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5"/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5"/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5"/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5"/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5"/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5"/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5"/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5"/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5"/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5"/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5"/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5"/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5"/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5"/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5"/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5"/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5"/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5"/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5"/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5"/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5"/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5"/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5"/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5"/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5"/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5"/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5"/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5"/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5"/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5"/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5"/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5"/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5"/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5"/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5"/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5"/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5"/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5"/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5"/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5"/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5"/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5"/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5"/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5"/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5"/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5"/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5"/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5"/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5"/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5"/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5"/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5"/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5"/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5"/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5"/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5"/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5"/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5"/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5"/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5"/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5"/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5"/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5"/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5"/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5"/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5"/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5"/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5"/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5"/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5"/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5"/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5"/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5"/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5"/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5"/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5"/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5"/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5"/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5"/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5"/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5"/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5"/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5"/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5"/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5"/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5"/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5"/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5"/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5"/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5"/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5"/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5"/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5"/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5"/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5"/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5"/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5"/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5"/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5"/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5"/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5"/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5"/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5"/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5"/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3" name="Google Shape;433;p25"/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434" name="Google Shape;434;p25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5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5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5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5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5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40" name="Google Shape;440;p25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>
          <a:extLst>
            <a:ext uri="{FF2B5EF4-FFF2-40B4-BE49-F238E27FC236}">
              <a16:creationId xmlns:a16="http://schemas.microsoft.com/office/drawing/2014/main" id="{32B757C5-F26A-5C16-F96F-8AC011FC7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>
            <a:extLst>
              <a:ext uri="{FF2B5EF4-FFF2-40B4-BE49-F238E27FC236}">
                <a16:creationId xmlns:a16="http://schemas.microsoft.com/office/drawing/2014/main" id="{88B37094-E2E8-868D-453C-4D1095425C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Purpose</a:t>
            </a:r>
            <a:endParaRPr dirty="0"/>
          </a:p>
        </p:txBody>
      </p:sp>
      <p:sp>
        <p:nvSpPr>
          <p:cNvPr id="282" name="Google Shape;282;p25">
            <a:extLst>
              <a:ext uri="{FF2B5EF4-FFF2-40B4-BE49-F238E27FC236}">
                <a16:creationId xmlns:a16="http://schemas.microsoft.com/office/drawing/2014/main" id="{0E3FD9FE-7F8C-E301-D802-A116214285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1670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GB" dirty="0"/>
              <a:t>To provide with an AI-powered platform that streamlines university operations through intelligent support, personalized faculty websites, and data-driven admission predictions.</a:t>
            </a:r>
          </a:p>
        </p:txBody>
      </p:sp>
      <p:cxnSp>
        <p:nvCxnSpPr>
          <p:cNvPr id="440" name="Google Shape;440;p25">
            <a:extLst>
              <a:ext uri="{FF2B5EF4-FFF2-40B4-BE49-F238E27FC236}">
                <a16:creationId xmlns:a16="http://schemas.microsoft.com/office/drawing/2014/main" id="{72FB54CD-6383-E19F-73CE-37F04457E4FD}"/>
              </a:ext>
            </a:extLst>
          </p:cNvPr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8" name="Google Shape;625;p37">
            <a:extLst>
              <a:ext uri="{FF2B5EF4-FFF2-40B4-BE49-F238E27FC236}">
                <a16:creationId xmlns:a16="http://schemas.microsoft.com/office/drawing/2014/main" id="{A1BF18EB-F686-3FAF-19B5-D9D14072D7C5}"/>
              </a:ext>
            </a:extLst>
          </p:cNvPr>
          <p:cNvGrpSpPr/>
          <p:nvPr/>
        </p:nvGrpSpPr>
        <p:grpSpPr>
          <a:xfrm>
            <a:off x="4902098" y="535097"/>
            <a:ext cx="3683753" cy="4073628"/>
            <a:chOff x="4825898" y="535097"/>
            <a:chExt cx="3683753" cy="4073628"/>
          </a:xfrm>
        </p:grpSpPr>
        <p:grpSp>
          <p:nvGrpSpPr>
            <p:cNvPr id="499" name="Google Shape;626;p37">
              <a:extLst>
                <a:ext uri="{FF2B5EF4-FFF2-40B4-BE49-F238E27FC236}">
                  <a16:creationId xmlns:a16="http://schemas.microsoft.com/office/drawing/2014/main" id="{5F3EAF6E-2966-4F41-E92E-12BFD53177DD}"/>
                </a:ext>
              </a:extLst>
            </p:cNvPr>
            <p:cNvGrpSpPr/>
            <p:nvPr/>
          </p:nvGrpSpPr>
          <p:grpSpPr>
            <a:xfrm>
              <a:off x="5416996" y="1013447"/>
              <a:ext cx="2303759" cy="3595278"/>
              <a:chOff x="5416996" y="1013447"/>
              <a:chExt cx="2303759" cy="3595278"/>
            </a:xfrm>
          </p:grpSpPr>
          <p:sp>
            <p:nvSpPr>
              <p:cNvPr id="520" name="Google Shape;627;p37">
                <a:extLst>
                  <a:ext uri="{FF2B5EF4-FFF2-40B4-BE49-F238E27FC236}">
                    <a16:creationId xmlns:a16="http://schemas.microsoft.com/office/drawing/2014/main" id="{E16395F2-497B-BB10-BCC0-933C342E175B}"/>
                  </a:ext>
                </a:extLst>
              </p:cNvPr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628;p37">
                <a:extLst>
                  <a:ext uri="{FF2B5EF4-FFF2-40B4-BE49-F238E27FC236}">
                    <a16:creationId xmlns:a16="http://schemas.microsoft.com/office/drawing/2014/main" id="{3076B53B-5869-F9BC-9D63-0B57B950CECB}"/>
                  </a:ext>
                </a:extLst>
              </p:cNvPr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629;p37">
                <a:extLst>
                  <a:ext uri="{FF2B5EF4-FFF2-40B4-BE49-F238E27FC236}">
                    <a16:creationId xmlns:a16="http://schemas.microsoft.com/office/drawing/2014/main" id="{AD9FB9F8-F2DB-D3CE-4D26-2E84C523F81D}"/>
                  </a:ext>
                </a:extLst>
              </p:cNvPr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630;p37">
                <a:extLst>
                  <a:ext uri="{FF2B5EF4-FFF2-40B4-BE49-F238E27FC236}">
                    <a16:creationId xmlns:a16="http://schemas.microsoft.com/office/drawing/2014/main" id="{DFB283DE-77BE-E6EE-C3E3-C4AEA85348C5}"/>
                  </a:ext>
                </a:extLst>
              </p:cNvPr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631;p37">
                <a:extLst>
                  <a:ext uri="{FF2B5EF4-FFF2-40B4-BE49-F238E27FC236}">
                    <a16:creationId xmlns:a16="http://schemas.microsoft.com/office/drawing/2014/main" id="{5885F3D8-B935-92B0-7AA4-155B8D8505F5}"/>
                  </a:ext>
                </a:extLst>
              </p:cNvPr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632;p37">
                <a:extLst>
                  <a:ext uri="{FF2B5EF4-FFF2-40B4-BE49-F238E27FC236}">
                    <a16:creationId xmlns:a16="http://schemas.microsoft.com/office/drawing/2014/main" id="{951A3812-1BF8-DCB7-8777-A33295447F9E}"/>
                  </a:ext>
                </a:extLst>
              </p:cNvPr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633;p37">
                <a:extLst>
                  <a:ext uri="{FF2B5EF4-FFF2-40B4-BE49-F238E27FC236}">
                    <a16:creationId xmlns:a16="http://schemas.microsoft.com/office/drawing/2014/main" id="{4FE0868B-0A24-2D41-7FD9-E2CCAC94706A}"/>
                  </a:ext>
                </a:extLst>
              </p:cNvPr>
              <p:cNvSpPr/>
              <p:nvPr/>
            </p:nvSpPr>
            <p:spPr>
              <a:xfrm>
                <a:off x="5467394" y="3094140"/>
                <a:ext cx="1566251" cy="207408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4424" extrusionOk="0">
                    <a:moveTo>
                      <a:pt x="16705" y="1"/>
                    </a:moveTo>
                    <a:cubicBezTo>
                      <a:pt x="7480" y="1"/>
                      <a:pt x="0" y="991"/>
                      <a:pt x="0" y="2211"/>
                    </a:cubicBezTo>
                    <a:cubicBezTo>
                      <a:pt x="0" y="3433"/>
                      <a:pt x="7480" y="4424"/>
                      <a:pt x="16705" y="4424"/>
                    </a:cubicBezTo>
                    <a:cubicBezTo>
                      <a:pt x="25930" y="4424"/>
                      <a:pt x="33408" y="3433"/>
                      <a:pt x="33408" y="2211"/>
                    </a:cubicBezTo>
                    <a:cubicBezTo>
                      <a:pt x="33408" y="991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F2F4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634;p37">
                <a:extLst>
                  <a:ext uri="{FF2B5EF4-FFF2-40B4-BE49-F238E27FC236}">
                    <a16:creationId xmlns:a16="http://schemas.microsoft.com/office/drawing/2014/main" id="{E4CFFB50-6E85-CFD1-50F5-9C2E2BFCEDB2}"/>
                  </a:ext>
                </a:extLst>
              </p:cNvPr>
              <p:cNvSpPr/>
              <p:nvPr/>
            </p:nvSpPr>
            <p:spPr>
              <a:xfrm>
                <a:off x="5513527" y="3126817"/>
                <a:ext cx="1474033" cy="142054"/>
              </a:xfrm>
              <a:custGeom>
                <a:avLst/>
                <a:gdLst/>
                <a:ahLst/>
                <a:cxnLst/>
                <a:rect l="l" t="t" r="r" b="b"/>
                <a:pathLst>
                  <a:path w="31441" h="3030" extrusionOk="0">
                    <a:moveTo>
                      <a:pt x="15721" y="1"/>
                    </a:moveTo>
                    <a:cubicBezTo>
                      <a:pt x="11633" y="1"/>
                      <a:pt x="7709" y="200"/>
                      <a:pt x="4672" y="559"/>
                    </a:cubicBezTo>
                    <a:cubicBezTo>
                      <a:pt x="1764" y="903"/>
                      <a:pt x="518" y="1287"/>
                      <a:pt x="1" y="1514"/>
                    </a:cubicBezTo>
                    <a:cubicBezTo>
                      <a:pt x="518" y="1744"/>
                      <a:pt x="1764" y="2127"/>
                      <a:pt x="4672" y="2471"/>
                    </a:cubicBezTo>
                    <a:cubicBezTo>
                      <a:pt x="7709" y="2831"/>
                      <a:pt x="11633" y="3029"/>
                      <a:pt x="15721" y="3029"/>
                    </a:cubicBezTo>
                    <a:cubicBezTo>
                      <a:pt x="19807" y="3029"/>
                      <a:pt x="23731" y="2831"/>
                      <a:pt x="26768" y="2471"/>
                    </a:cubicBezTo>
                    <a:cubicBezTo>
                      <a:pt x="29676" y="2127"/>
                      <a:pt x="30922" y="1744"/>
                      <a:pt x="31441" y="1514"/>
                    </a:cubicBezTo>
                    <a:cubicBezTo>
                      <a:pt x="30922" y="1287"/>
                      <a:pt x="29676" y="903"/>
                      <a:pt x="26768" y="559"/>
                    </a:cubicBezTo>
                    <a:cubicBezTo>
                      <a:pt x="23731" y="200"/>
                      <a:pt x="19807" y="1"/>
                      <a:pt x="15721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635;p37">
                <a:extLst>
                  <a:ext uri="{FF2B5EF4-FFF2-40B4-BE49-F238E27FC236}">
                    <a16:creationId xmlns:a16="http://schemas.microsoft.com/office/drawing/2014/main" id="{91A842DC-96F9-1C26-FA9E-2786F703A214}"/>
                  </a:ext>
                </a:extLst>
              </p:cNvPr>
              <p:cNvSpPr/>
              <p:nvPr/>
            </p:nvSpPr>
            <p:spPr>
              <a:xfrm>
                <a:off x="5467394" y="3027895"/>
                <a:ext cx="1566251" cy="169949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3625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2635"/>
                      <a:pt x="7480" y="3624"/>
                      <a:pt x="16705" y="3624"/>
                    </a:cubicBezTo>
                    <a:cubicBezTo>
                      <a:pt x="25930" y="3624"/>
                      <a:pt x="33408" y="2635"/>
                      <a:pt x="33408" y="1414"/>
                    </a:cubicBezTo>
                    <a:lnTo>
                      <a:pt x="33408" y="1"/>
                    </a:lnTo>
                    <a:cubicBezTo>
                      <a:pt x="31824" y="1030"/>
                      <a:pt x="24947" y="1805"/>
                      <a:pt x="16705" y="1805"/>
                    </a:cubicBezTo>
                    <a:cubicBezTo>
                      <a:pt x="8461" y="1805"/>
                      <a:pt x="1584" y="1030"/>
                      <a:pt x="0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636;p37">
                <a:extLst>
                  <a:ext uri="{FF2B5EF4-FFF2-40B4-BE49-F238E27FC236}">
                    <a16:creationId xmlns:a16="http://schemas.microsoft.com/office/drawing/2014/main" id="{33AE2AFC-2695-B1D5-98DC-664CE8610870}"/>
                  </a:ext>
                </a:extLst>
              </p:cNvPr>
              <p:cNvSpPr/>
              <p:nvPr/>
            </p:nvSpPr>
            <p:spPr>
              <a:xfrm>
                <a:off x="5467394" y="2144347"/>
                <a:ext cx="1566251" cy="968171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20651" extrusionOk="0">
                    <a:moveTo>
                      <a:pt x="16705" y="1"/>
                    </a:moveTo>
                    <a:cubicBezTo>
                      <a:pt x="7480" y="1"/>
                      <a:pt x="0" y="7478"/>
                      <a:pt x="0" y="16705"/>
                    </a:cubicBezTo>
                    <a:lnTo>
                      <a:pt x="0" y="18847"/>
                    </a:lnTo>
                    <a:cubicBezTo>
                      <a:pt x="1584" y="19876"/>
                      <a:pt x="8461" y="20651"/>
                      <a:pt x="16705" y="20651"/>
                    </a:cubicBezTo>
                    <a:cubicBezTo>
                      <a:pt x="24947" y="20651"/>
                      <a:pt x="31824" y="19876"/>
                      <a:pt x="33408" y="18847"/>
                    </a:cubicBezTo>
                    <a:lnTo>
                      <a:pt x="33408" y="16705"/>
                    </a:lnTo>
                    <a:cubicBezTo>
                      <a:pt x="33408" y="7478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637;p37">
                <a:extLst>
                  <a:ext uri="{FF2B5EF4-FFF2-40B4-BE49-F238E27FC236}">
                    <a16:creationId xmlns:a16="http://schemas.microsoft.com/office/drawing/2014/main" id="{49112CBB-48BA-A5AF-B8E1-260D5D9231FD}"/>
                  </a:ext>
                </a:extLst>
              </p:cNvPr>
              <p:cNvSpPr/>
              <p:nvPr/>
            </p:nvSpPr>
            <p:spPr>
              <a:xfrm>
                <a:off x="5715590" y="2565821"/>
                <a:ext cx="1069859" cy="405534"/>
              </a:xfrm>
              <a:custGeom>
                <a:avLst/>
                <a:gdLst/>
                <a:ahLst/>
                <a:cxnLst/>
                <a:rect l="l" t="t" r="r" b="b"/>
                <a:pathLst>
                  <a:path w="22820" h="8650" extrusionOk="0">
                    <a:moveTo>
                      <a:pt x="918" y="0"/>
                    </a:moveTo>
                    <a:cubicBezTo>
                      <a:pt x="409" y="0"/>
                      <a:pt x="1" y="410"/>
                      <a:pt x="1" y="918"/>
                    </a:cubicBezTo>
                    <a:lnTo>
                      <a:pt x="1" y="7730"/>
                    </a:lnTo>
                    <a:cubicBezTo>
                      <a:pt x="1" y="8239"/>
                      <a:pt x="409" y="8649"/>
                      <a:pt x="918" y="8649"/>
                    </a:cubicBezTo>
                    <a:lnTo>
                      <a:pt x="21902" y="8649"/>
                    </a:lnTo>
                    <a:cubicBezTo>
                      <a:pt x="22411" y="8649"/>
                      <a:pt x="22819" y="8239"/>
                      <a:pt x="22819" y="7730"/>
                    </a:cubicBezTo>
                    <a:lnTo>
                      <a:pt x="22819" y="918"/>
                    </a:lnTo>
                    <a:cubicBezTo>
                      <a:pt x="22819" y="410"/>
                      <a:pt x="22411" y="0"/>
                      <a:pt x="21902" y="0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638;p37">
                <a:extLst>
                  <a:ext uri="{FF2B5EF4-FFF2-40B4-BE49-F238E27FC236}">
                    <a16:creationId xmlns:a16="http://schemas.microsoft.com/office/drawing/2014/main" id="{AB87BEE1-61EB-C347-ACA0-5578FE31482A}"/>
                  </a:ext>
                </a:extLst>
              </p:cNvPr>
              <p:cNvSpPr/>
              <p:nvPr/>
            </p:nvSpPr>
            <p:spPr>
              <a:xfrm>
                <a:off x="5753518" y="2603796"/>
                <a:ext cx="994003" cy="329537"/>
              </a:xfrm>
              <a:custGeom>
                <a:avLst/>
                <a:gdLst/>
                <a:ahLst/>
                <a:cxnLst/>
                <a:rect l="l" t="t" r="r" b="b"/>
                <a:pathLst>
                  <a:path w="21202" h="7029" extrusionOk="0">
                    <a:moveTo>
                      <a:pt x="109" y="1"/>
                    </a:moveTo>
                    <a:cubicBezTo>
                      <a:pt x="49" y="1"/>
                      <a:pt x="1" y="48"/>
                      <a:pt x="1" y="108"/>
                    </a:cubicBezTo>
                    <a:lnTo>
                      <a:pt x="1" y="6920"/>
                    </a:lnTo>
                    <a:cubicBezTo>
                      <a:pt x="1" y="6980"/>
                      <a:pt x="49" y="7029"/>
                      <a:pt x="109" y="7029"/>
                    </a:cubicBezTo>
                    <a:lnTo>
                      <a:pt x="21093" y="7029"/>
                    </a:lnTo>
                    <a:cubicBezTo>
                      <a:pt x="21153" y="7029"/>
                      <a:pt x="21201" y="6980"/>
                      <a:pt x="21201" y="6920"/>
                    </a:cubicBezTo>
                    <a:lnTo>
                      <a:pt x="21201" y="108"/>
                    </a:lnTo>
                    <a:cubicBezTo>
                      <a:pt x="21201" y="48"/>
                      <a:pt x="21153" y="1"/>
                      <a:pt x="21093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639;p37">
                <a:extLst>
                  <a:ext uri="{FF2B5EF4-FFF2-40B4-BE49-F238E27FC236}">
                    <a16:creationId xmlns:a16="http://schemas.microsoft.com/office/drawing/2014/main" id="{525DDAED-CBDF-07B7-B5B5-88D539C26E96}"/>
                  </a:ext>
                </a:extLst>
              </p:cNvPr>
              <p:cNvSpPr/>
              <p:nvPr/>
            </p:nvSpPr>
            <p:spPr>
              <a:xfrm>
                <a:off x="6462100" y="2646459"/>
                <a:ext cx="115378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210" extrusionOk="0">
                    <a:moveTo>
                      <a:pt x="1230" y="0"/>
                    </a:moveTo>
                    <a:cubicBezTo>
                      <a:pt x="551" y="0"/>
                      <a:pt x="1" y="551"/>
                      <a:pt x="1" y="1230"/>
                    </a:cubicBezTo>
                    <a:lnTo>
                      <a:pt x="1" y="3980"/>
                    </a:lnTo>
                    <a:cubicBezTo>
                      <a:pt x="1" y="4659"/>
                      <a:pt x="551" y="5209"/>
                      <a:pt x="1230" y="5209"/>
                    </a:cubicBezTo>
                    <a:cubicBezTo>
                      <a:pt x="1911" y="5209"/>
                      <a:pt x="2461" y="4659"/>
                      <a:pt x="2461" y="3980"/>
                    </a:cubicBezTo>
                    <a:lnTo>
                      <a:pt x="2461" y="1230"/>
                    </a:lnTo>
                    <a:cubicBezTo>
                      <a:pt x="2461" y="551"/>
                      <a:pt x="1911" y="0"/>
                      <a:pt x="1230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640;p37">
                <a:extLst>
                  <a:ext uri="{FF2B5EF4-FFF2-40B4-BE49-F238E27FC236}">
                    <a16:creationId xmlns:a16="http://schemas.microsoft.com/office/drawing/2014/main" id="{96AFA4FA-717C-41E2-915E-97E33C904F2E}"/>
                  </a:ext>
                </a:extLst>
              </p:cNvPr>
              <p:cNvSpPr/>
              <p:nvPr/>
            </p:nvSpPr>
            <p:spPr>
              <a:xfrm>
                <a:off x="5923561" y="2646459"/>
                <a:ext cx="115331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5210" extrusionOk="0">
                    <a:moveTo>
                      <a:pt x="1231" y="0"/>
                    </a:moveTo>
                    <a:cubicBezTo>
                      <a:pt x="552" y="0"/>
                      <a:pt x="0" y="551"/>
                      <a:pt x="0" y="1230"/>
                    </a:cubicBezTo>
                    <a:lnTo>
                      <a:pt x="0" y="3980"/>
                    </a:lnTo>
                    <a:cubicBezTo>
                      <a:pt x="0" y="4659"/>
                      <a:pt x="552" y="5209"/>
                      <a:pt x="1231" y="5209"/>
                    </a:cubicBezTo>
                    <a:cubicBezTo>
                      <a:pt x="1910" y="5209"/>
                      <a:pt x="2460" y="4659"/>
                      <a:pt x="2460" y="3980"/>
                    </a:cubicBezTo>
                    <a:lnTo>
                      <a:pt x="2460" y="1230"/>
                    </a:lnTo>
                    <a:cubicBezTo>
                      <a:pt x="2460" y="551"/>
                      <a:pt x="1910" y="0"/>
                      <a:pt x="1231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641;p37">
                <a:extLst>
                  <a:ext uri="{FF2B5EF4-FFF2-40B4-BE49-F238E27FC236}">
                    <a16:creationId xmlns:a16="http://schemas.microsoft.com/office/drawing/2014/main" id="{A6767B71-BED7-EDAE-2F8D-1B2312A47EBB}"/>
                  </a:ext>
                </a:extLst>
              </p:cNvPr>
              <p:cNvSpPr/>
              <p:nvPr/>
            </p:nvSpPr>
            <p:spPr>
              <a:xfrm>
                <a:off x="6005090" y="2200747"/>
                <a:ext cx="490860" cy="264886"/>
              </a:xfrm>
              <a:custGeom>
                <a:avLst/>
                <a:gdLst/>
                <a:ahLst/>
                <a:cxnLst/>
                <a:rect l="l" t="t" r="r" b="b"/>
                <a:pathLst>
                  <a:path w="10470" h="5650" extrusionOk="0">
                    <a:moveTo>
                      <a:pt x="5236" y="1"/>
                    </a:moveTo>
                    <a:cubicBezTo>
                      <a:pt x="2698" y="1"/>
                      <a:pt x="582" y="975"/>
                      <a:pt x="103" y="2268"/>
                    </a:cubicBezTo>
                    <a:cubicBezTo>
                      <a:pt x="36" y="2449"/>
                      <a:pt x="1" y="2635"/>
                      <a:pt x="1" y="2825"/>
                    </a:cubicBezTo>
                    <a:cubicBezTo>
                      <a:pt x="1" y="3016"/>
                      <a:pt x="36" y="3202"/>
                      <a:pt x="103" y="3383"/>
                    </a:cubicBezTo>
                    <a:cubicBezTo>
                      <a:pt x="582" y="4675"/>
                      <a:pt x="2698" y="5650"/>
                      <a:pt x="5236" y="5650"/>
                    </a:cubicBezTo>
                    <a:cubicBezTo>
                      <a:pt x="8125" y="5650"/>
                      <a:pt x="10469" y="4384"/>
                      <a:pt x="10469" y="2825"/>
                    </a:cubicBezTo>
                    <a:cubicBezTo>
                      <a:pt x="10469" y="1265"/>
                      <a:pt x="8125" y="1"/>
                      <a:pt x="5236" y="1"/>
                    </a:cubicBez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642;p37">
                <a:extLst>
                  <a:ext uri="{FF2B5EF4-FFF2-40B4-BE49-F238E27FC236}">
                    <a16:creationId xmlns:a16="http://schemas.microsoft.com/office/drawing/2014/main" id="{C34365C9-DBFA-0ECB-4A60-89D26DCF16D4}"/>
                  </a:ext>
                </a:extLst>
              </p:cNvPr>
              <p:cNvSpPr/>
              <p:nvPr/>
            </p:nvSpPr>
            <p:spPr>
              <a:xfrm>
                <a:off x="6005090" y="2307076"/>
                <a:ext cx="43273" cy="52274"/>
              </a:xfrm>
              <a:custGeom>
                <a:avLst/>
                <a:gdLst/>
                <a:ahLst/>
                <a:cxnLst/>
                <a:rect l="l" t="t" r="r" b="b"/>
                <a:pathLst>
                  <a:path w="923" h="1115" extrusionOk="0">
                    <a:moveTo>
                      <a:pt x="103" y="0"/>
                    </a:moveTo>
                    <a:cubicBezTo>
                      <a:pt x="36" y="181"/>
                      <a:pt x="1" y="367"/>
                      <a:pt x="1" y="557"/>
                    </a:cubicBezTo>
                    <a:cubicBezTo>
                      <a:pt x="1" y="748"/>
                      <a:pt x="36" y="934"/>
                      <a:pt x="103" y="1115"/>
                    </a:cubicBezTo>
                    <a:cubicBezTo>
                      <a:pt x="564" y="1084"/>
                      <a:pt x="923" y="846"/>
                      <a:pt x="923" y="557"/>
                    </a:cubicBezTo>
                    <a:cubicBezTo>
                      <a:pt x="923" y="268"/>
                      <a:pt x="564" y="31"/>
                      <a:pt x="103" y="0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643;p37">
                <a:extLst>
                  <a:ext uri="{FF2B5EF4-FFF2-40B4-BE49-F238E27FC236}">
                    <a16:creationId xmlns:a16="http://schemas.microsoft.com/office/drawing/2014/main" id="{E8FA0BCE-D537-84EB-2215-43CEA47CE8A5}"/>
                  </a:ext>
                </a:extLst>
              </p:cNvPr>
              <p:cNvSpPr/>
              <p:nvPr/>
            </p:nvSpPr>
            <p:spPr>
              <a:xfrm>
                <a:off x="5740532" y="3606050"/>
                <a:ext cx="1020023" cy="549182"/>
              </a:xfrm>
              <a:custGeom>
                <a:avLst/>
                <a:gdLst/>
                <a:ahLst/>
                <a:cxnLst/>
                <a:rect l="l" t="t" r="r" b="b"/>
                <a:pathLst>
                  <a:path w="21757" h="11714" extrusionOk="0">
                    <a:moveTo>
                      <a:pt x="10879" y="1"/>
                    </a:moveTo>
                    <a:cubicBezTo>
                      <a:pt x="7875" y="1"/>
                      <a:pt x="5155" y="1219"/>
                      <a:pt x="3185" y="3188"/>
                    </a:cubicBezTo>
                    <a:cubicBezTo>
                      <a:pt x="1218" y="5156"/>
                      <a:pt x="1" y="7876"/>
                      <a:pt x="1" y="10879"/>
                    </a:cubicBezTo>
                    <a:lnTo>
                      <a:pt x="1" y="11713"/>
                    </a:lnTo>
                    <a:cubicBezTo>
                      <a:pt x="1" y="8709"/>
                      <a:pt x="1218" y="5989"/>
                      <a:pt x="3185" y="4022"/>
                    </a:cubicBezTo>
                    <a:cubicBezTo>
                      <a:pt x="5155" y="2053"/>
                      <a:pt x="7875" y="836"/>
                      <a:pt x="10879" y="836"/>
                    </a:cubicBezTo>
                    <a:cubicBezTo>
                      <a:pt x="16886" y="836"/>
                      <a:pt x="21757" y="5705"/>
                      <a:pt x="21757" y="11713"/>
                    </a:cubicBezTo>
                    <a:lnTo>
                      <a:pt x="21757" y="10879"/>
                    </a:lnTo>
                    <a:cubicBezTo>
                      <a:pt x="21757" y="4872"/>
                      <a:pt x="16886" y="1"/>
                      <a:pt x="10879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644;p37">
                <a:extLst>
                  <a:ext uri="{FF2B5EF4-FFF2-40B4-BE49-F238E27FC236}">
                    <a16:creationId xmlns:a16="http://schemas.microsoft.com/office/drawing/2014/main" id="{7A766CC7-A9CD-46CE-D77E-F70874445C9F}"/>
                  </a:ext>
                </a:extLst>
              </p:cNvPr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645;p37">
                <a:extLst>
                  <a:ext uri="{FF2B5EF4-FFF2-40B4-BE49-F238E27FC236}">
                    <a16:creationId xmlns:a16="http://schemas.microsoft.com/office/drawing/2014/main" id="{3367D123-B2AC-1F66-F539-918EAA958984}"/>
                  </a:ext>
                </a:extLst>
              </p:cNvPr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646;p37">
                <a:extLst>
                  <a:ext uri="{FF2B5EF4-FFF2-40B4-BE49-F238E27FC236}">
                    <a16:creationId xmlns:a16="http://schemas.microsoft.com/office/drawing/2014/main" id="{8DE0D4B5-067B-B463-B391-321B38006895}"/>
                  </a:ext>
                </a:extLst>
              </p:cNvPr>
              <p:cNvSpPr/>
              <p:nvPr/>
            </p:nvSpPr>
            <p:spPr>
              <a:xfrm>
                <a:off x="5425810" y="3259635"/>
                <a:ext cx="41632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8" h="6730" extrusionOk="0">
                    <a:moveTo>
                      <a:pt x="887" y="1"/>
                    </a:moveTo>
                    <a:cubicBezTo>
                      <a:pt x="357" y="307"/>
                      <a:pt x="1" y="880"/>
                      <a:pt x="1" y="1537"/>
                    </a:cubicBezTo>
                    <a:lnTo>
                      <a:pt x="1" y="5191"/>
                    </a:lnTo>
                    <a:cubicBezTo>
                      <a:pt x="1" y="5849"/>
                      <a:pt x="357" y="6422"/>
                      <a:pt x="887" y="6729"/>
                    </a:cubicBezTo>
                    <a:lnTo>
                      <a:pt x="887" y="1"/>
                    </a:ln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647;p37">
                <a:extLst>
                  <a:ext uri="{FF2B5EF4-FFF2-40B4-BE49-F238E27FC236}">
                    <a16:creationId xmlns:a16="http://schemas.microsoft.com/office/drawing/2014/main" id="{EB23A34A-2BD4-23ED-0F40-F88C42911072}"/>
                  </a:ext>
                </a:extLst>
              </p:cNvPr>
              <p:cNvSpPr/>
              <p:nvPr/>
            </p:nvSpPr>
            <p:spPr>
              <a:xfrm>
                <a:off x="5666270" y="2236799"/>
                <a:ext cx="30614" cy="531741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1342" extrusionOk="0">
                    <a:moveTo>
                      <a:pt x="327" y="1"/>
                    </a:moveTo>
                    <a:cubicBezTo>
                      <a:pt x="146" y="1"/>
                      <a:pt x="1" y="146"/>
                      <a:pt x="1" y="327"/>
                    </a:cubicBezTo>
                    <a:lnTo>
                      <a:pt x="1" y="11342"/>
                    </a:lnTo>
                    <a:lnTo>
                      <a:pt x="652" y="11342"/>
                    </a:lnTo>
                    <a:lnTo>
                      <a:pt x="652" y="327"/>
                    </a:lnTo>
                    <a:cubicBezTo>
                      <a:pt x="652" y="146"/>
                      <a:pt x="505" y="1"/>
                      <a:pt x="327" y="1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648;p37">
                <a:extLst>
                  <a:ext uri="{FF2B5EF4-FFF2-40B4-BE49-F238E27FC236}">
                    <a16:creationId xmlns:a16="http://schemas.microsoft.com/office/drawing/2014/main" id="{7A79E266-8193-D1AB-B254-4BA4DD506378}"/>
                  </a:ext>
                </a:extLst>
              </p:cNvPr>
              <p:cNvSpPr/>
              <p:nvPr/>
            </p:nvSpPr>
            <p:spPr>
              <a:xfrm>
                <a:off x="5647517" y="2682136"/>
                <a:ext cx="68120" cy="172856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3687" extrusionOk="0">
                    <a:moveTo>
                      <a:pt x="621" y="1"/>
                    </a:moveTo>
                    <a:cubicBezTo>
                      <a:pt x="279" y="1"/>
                      <a:pt x="0" y="279"/>
                      <a:pt x="0" y="621"/>
                    </a:cubicBezTo>
                    <a:lnTo>
                      <a:pt x="0" y="3066"/>
                    </a:lnTo>
                    <a:cubicBezTo>
                      <a:pt x="0" y="3409"/>
                      <a:pt x="279" y="3687"/>
                      <a:pt x="621" y="3687"/>
                    </a:cubicBezTo>
                    <a:lnTo>
                      <a:pt x="1453" y="3687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649;p37">
                <a:extLst>
                  <a:ext uri="{FF2B5EF4-FFF2-40B4-BE49-F238E27FC236}">
                    <a16:creationId xmlns:a16="http://schemas.microsoft.com/office/drawing/2014/main" id="{31FCBD76-5A47-1B79-D5E3-DE59F75A7D7D}"/>
                  </a:ext>
                </a:extLst>
              </p:cNvPr>
              <p:cNvSpPr/>
              <p:nvPr/>
            </p:nvSpPr>
            <p:spPr>
              <a:xfrm>
                <a:off x="5916294" y="1927938"/>
                <a:ext cx="211159" cy="147867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154" extrusionOk="0">
                    <a:moveTo>
                      <a:pt x="1" y="1"/>
                    </a:moveTo>
                    <a:lnTo>
                      <a:pt x="3404" y="3153"/>
                    </a:lnTo>
                    <a:lnTo>
                      <a:pt x="4503" y="3153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F27C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650;p37">
                <a:extLst>
                  <a:ext uri="{FF2B5EF4-FFF2-40B4-BE49-F238E27FC236}">
                    <a16:creationId xmlns:a16="http://schemas.microsoft.com/office/drawing/2014/main" id="{B261CD4A-0C0E-EA33-DB1F-580086465577}"/>
                  </a:ext>
                </a:extLst>
              </p:cNvPr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651;p37">
                <a:extLst>
                  <a:ext uri="{FF2B5EF4-FFF2-40B4-BE49-F238E27FC236}">
                    <a16:creationId xmlns:a16="http://schemas.microsoft.com/office/drawing/2014/main" id="{F71F2CB0-ED14-C971-2F57-A205447E739E}"/>
                  </a:ext>
                </a:extLst>
              </p:cNvPr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652;p37">
                <a:extLst>
                  <a:ext uri="{FF2B5EF4-FFF2-40B4-BE49-F238E27FC236}">
                    <a16:creationId xmlns:a16="http://schemas.microsoft.com/office/drawing/2014/main" id="{8610FBC6-E02F-BB94-D2A1-6404352C4A1A}"/>
                  </a:ext>
                </a:extLst>
              </p:cNvPr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653;p37">
                <a:extLst>
                  <a:ext uri="{FF2B5EF4-FFF2-40B4-BE49-F238E27FC236}">
                    <a16:creationId xmlns:a16="http://schemas.microsoft.com/office/drawing/2014/main" id="{09DA5F3F-96DD-B06A-318F-03D5AB6233E7}"/>
                  </a:ext>
                </a:extLst>
              </p:cNvPr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654;p37">
                <a:extLst>
                  <a:ext uri="{FF2B5EF4-FFF2-40B4-BE49-F238E27FC236}">
                    <a16:creationId xmlns:a16="http://schemas.microsoft.com/office/drawing/2014/main" id="{506C5724-BF29-1E8D-2166-749D6A545356}"/>
                  </a:ext>
                </a:extLst>
              </p:cNvPr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655;p37">
                <a:extLst>
                  <a:ext uri="{FF2B5EF4-FFF2-40B4-BE49-F238E27FC236}">
                    <a16:creationId xmlns:a16="http://schemas.microsoft.com/office/drawing/2014/main" id="{03324CA0-78FF-9CF7-D725-8D235E8168F4}"/>
                  </a:ext>
                </a:extLst>
              </p:cNvPr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656;p37">
                <a:extLst>
                  <a:ext uri="{FF2B5EF4-FFF2-40B4-BE49-F238E27FC236}">
                    <a16:creationId xmlns:a16="http://schemas.microsoft.com/office/drawing/2014/main" id="{713C1BED-BC5F-E7D6-14EE-421C7A44689C}"/>
                  </a:ext>
                </a:extLst>
              </p:cNvPr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657;p37">
                <a:extLst>
                  <a:ext uri="{FF2B5EF4-FFF2-40B4-BE49-F238E27FC236}">
                    <a16:creationId xmlns:a16="http://schemas.microsoft.com/office/drawing/2014/main" id="{6794D764-62F8-5ED7-BB3F-3EEE9DD73F35}"/>
                  </a:ext>
                </a:extLst>
              </p:cNvPr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658;p37">
                <a:extLst>
                  <a:ext uri="{FF2B5EF4-FFF2-40B4-BE49-F238E27FC236}">
                    <a16:creationId xmlns:a16="http://schemas.microsoft.com/office/drawing/2014/main" id="{4B8FF6A8-6300-BB59-25CB-A50511A30CEF}"/>
                  </a:ext>
                </a:extLst>
              </p:cNvPr>
              <p:cNvSpPr/>
              <p:nvPr/>
            </p:nvSpPr>
            <p:spPr>
              <a:xfrm>
                <a:off x="6856945" y="1560238"/>
                <a:ext cx="108955" cy="72527"/>
              </a:xfrm>
              <a:custGeom>
                <a:avLst/>
                <a:gdLst/>
                <a:ahLst/>
                <a:cxnLst/>
                <a:rect l="l" t="t" r="r" b="b"/>
                <a:pathLst>
                  <a:path w="2324" h="1547" extrusionOk="0">
                    <a:moveTo>
                      <a:pt x="2085" y="1"/>
                    </a:moveTo>
                    <a:cubicBezTo>
                      <a:pt x="1725" y="856"/>
                      <a:pt x="697" y="1291"/>
                      <a:pt x="697" y="1291"/>
                    </a:cubicBezTo>
                    <a:cubicBezTo>
                      <a:pt x="697" y="1291"/>
                      <a:pt x="399" y="921"/>
                      <a:pt x="142" y="432"/>
                    </a:cubicBezTo>
                    <a:cubicBezTo>
                      <a:pt x="93" y="337"/>
                      <a:pt x="44" y="239"/>
                      <a:pt x="0" y="137"/>
                    </a:cubicBezTo>
                    <a:lnTo>
                      <a:pt x="0" y="140"/>
                    </a:lnTo>
                    <a:lnTo>
                      <a:pt x="69" y="1366"/>
                    </a:lnTo>
                    <a:cubicBezTo>
                      <a:pt x="73" y="1368"/>
                      <a:pt x="124" y="1381"/>
                      <a:pt x="783" y="1547"/>
                    </a:cubicBezTo>
                    <a:cubicBezTo>
                      <a:pt x="1789" y="1279"/>
                      <a:pt x="2226" y="297"/>
                      <a:pt x="2324" y="44"/>
                    </a:cubicBezTo>
                    <a:cubicBezTo>
                      <a:pt x="2180" y="15"/>
                      <a:pt x="2085" y="1"/>
                      <a:pt x="2085" y="1"/>
                    </a:cubicBezTo>
                    <a:close/>
                  </a:path>
                </a:pathLst>
              </a:custGeom>
              <a:solidFill>
                <a:srgbClr val="FCE9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659;p37">
                <a:extLst>
                  <a:ext uri="{FF2B5EF4-FFF2-40B4-BE49-F238E27FC236}">
                    <a16:creationId xmlns:a16="http://schemas.microsoft.com/office/drawing/2014/main" id="{A188605E-2B60-3E68-76C0-87AB5CC896E6}"/>
                  </a:ext>
                </a:extLst>
              </p:cNvPr>
              <p:cNvSpPr/>
              <p:nvPr/>
            </p:nvSpPr>
            <p:spPr>
              <a:xfrm>
                <a:off x="6527126" y="1555222"/>
                <a:ext cx="642853" cy="900332"/>
              </a:xfrm>
              <a:custGeom>
                <a:avLst/>
                <a:gdLst/>
                <a:ahLst/>
                <a:cxnLst/>
                <a:rect l="l" t="t" r="r" b="b"/>
                <a:pathLst>
                  <a:path w="13712" h="19204" extrusionOk="0">
                    <a:moveTo>
                      <a:pt x="3020" y="1"/>
                    </a:moveTo>
                    <a:cubicBezTo>
                      <a:pt x="2987" y="15"/>
                      <a:pt x="2951" y="30"/>
                      <a:pt x="2916" y="45"/>
                    </a:cubicBezTo>
                    <a:cubicBezTo>
                      <a:pt x="2461" y="242"/>
                      <a:pt x="1896" y="522"/>
                      <a:pt x="1896" y="522"/>
                    </a:cubicBezTo>
                    <a:cubicBezTo>
                      <a:pt x="1896" y="522"/>
                      <a:pt x="1074" y="541"/>
                      <a:pt x="1025" y="541"/>
                    </a:cubicBezTo>
                    <a:cubicBezTo>
                      <a:pt x="978" y="541"/>
                      <a:pt x="814" y="666"/>
                      <a:pt x="660" y="800"/>
                    </a:cubicBezTo>
                    <a:cubicBezTo>
                      <a:pt x="365" y="840"/>
                      <a:pt x="1" y="926"/>
                      <a:pt x="1" y="926"/>
                    </a:cubicBezTo>
                    <a:cubicBezTo>
                      <a:pt x="1" y="926"/>
                      <a:pt x="985" y="1299"/>
                      <a:pt x="1745" y="2283"/>
                    </a:cubicBezTo>
                    <a:lnTo>
                      <a:pt x="1747" y="2285"/>
                    </a:lnTo>
                    <a:cubicBezTo>
                      <a:pt x="1948" y="2546"/>
                      <a:pt x="2135" y="2852"/>
                      <a:pt x="2283" y="3207"/>
                    </a:cubicBezTo>
                    <a:cubicBezTo>
                      <a:pt x="2536" y="3811"/>
                      <a:pt x="2673" y="4555"/>
                      <a:pt x="2584" y="5462"/>
                    </a:cubicBezTo>
                    <a:cubicBezTo>
                      <a:pt x="2247" y="8893"/>
                      <a:pt x="1745" y="10208"/>
                      <a:pt x="1745" y="10208"/>
                    </a:cubicBezTo>
                    <a:cubicBezTo>
                      <a:pt x="1745" y="10208"/>
                      <a:pt x="1578" y="10399"/>
                      <a:pt x="941" y="10549"/>
                    </a:cubicBezTo>
                    <a:lnTo>
                      <a:pt x="942" y="10549"/>
                    </a:lnTo>
                    <a:cubicBezTo>
                      <a:pt x="959" y="10590"/>
                      <a:pt x="975" y="10630"/>
                      <a:pt x="991" y="10671"/>
                    </a:cubicBezTo>
                    <a:cubicBezTo>
                      <a:pt x="1097" y="10938"/>
                      <a:pt x="1207" y="11211"/>
                      <a:pt x="1320" y="11484"/>
                    </a:cubicBezTo>
                    <a:cubicBezTo>
                      <a:pt x="1329" y="11506"/>
                      <a:pt x="1338" y="11529"/>
                      <a:pt x="1348" y="11551"/>
                    </a:cubicBezTo>
                    <a:cubicBezTo>
                      <a:pt x="1423" y="11733"/>
                      <a:pt x="1499" y="11914"/>
                      <a:pt x="1575" y="12096"/>
                    </a:cubicBezTo>
                    <a:cubicBezTo>
                      <a:pt x="1612" y="12180"/>
                      <a:pt x="1647" y="12264"/>
                      <a:pt x="1684" y="12348"/>
                    </a:cubicBezTo>
                    <a:cubicBezTo>
                      <a:pt x="1744" y="12489"/>
                      <a:pt x="1803" y="12628"/>
                      <a:pt x="1863" y="12765"/>
                    </a:cubicBezTo>
                    <a:cubicBezTo>
                      <a:pt x="1874" y="12790"/>
                      <a:pt x="1884" y="12814"/>
                      <a:pt x="1895" y="12837"/>
                    </a:cubicBezTo>
                    <a:cubicBezTo>
                      <a:pt x="2069" y="13241"/>
                      <a:pt x="2244" y="13634"/>
                      <a:pt x="2409" y="14002"/>
                    </a:cubicBezTo>
                    <a:cubicBezTo>
                      <a:pt x="2421" y="14027"/>
                      <a:pt x="2432" y="14051"/>
                      <a:pt x="2442" y="14077"/>
                    </a:cubicBezTo>
                    <a:cubicBezTo>
                      <a:pt x="2458" y="14109"/>
                      <a:pt x="2473" y="14141"/>
                      <a:pt x="2487" y="14173"/>
                    </a:cubicBezTo>
                    <a:cubicBezTo>
                      <a:pt x="2500" y="14203"/>
                      <a:pt x="2513" y="14233"/>
                      <a:pt x="2526" y="14262"/>
                    </a:cubicBezTo>
                    <a:cubicBezTo>
                      <a:pt x="2533" y="14274"/>
                      <a:pt x="2537" y="14287"/>
                      <a:pt x="2543" y="14299"/>
                    </a:cubicBezTo>
                    <a:cubicBezTo>
                      <a:pt x="2551" y="14316"/>
                      <a:pt x="2558" y="14332"/>
                      <a:pt x="2566" y="14351"/>
                    </a:cubicBezTo>
                    <a:cubicBezTo>
                      <a:pt x="2591" y="14406"/>
                      <a:pt x="2615" y="14459"/>
                      <a:pt x="2640" y="14513"/>
                    </a:cubicBezTo>
                    <a:cubicBezTo>
                      <a:pt x="2649" y="14531"/>
                      <a:pt x="2656" y="14550"/>
                      <a:pt x="2666" y="14568"/>
                    </a:cubicBezTo>
                    <a:cubicBezTo>
                      <a:pt x="2773" y="14805"/>
                      <a:pt x="2875" y="15027"/>
                      <a:pt x="2968" y="15230"/>
                    </a:cubicBezTo>
                    <a:cubicBezTo>
                      <a:pt x="2977" y="15250"/>
                      <a:pt x="2987" y="15268"/>
                      <a:pt x="2996" y="15288"/>
                    </a:cubicBezTo>
                    <a:cubicBezTo>
                      <a:pt x="3014" y="15328"/>
                      <a:pt x="3031" y="15366"/>
                      <a:pt x="3049" y="15403"/>
                    </a:cubicBezTo>
                    <a:cubicBezTo>
                      <a:pt x="3061" y="15430"/>
                      <a:pt x="3074" y="15456"/>
                      <a:pt x="3086" y="15482"/>
                    </a:cubicBezTo>
                    <a:cubicBezTo>
                      <a:pt x="3115" y="15546"/>
                      <a:pt x="3144" y="15609"/>
                      <a:pt x="3172" y="15667"/>
                    </a:cubicBezTo>
                    <a:cubicBezTo>
                      <a:pt x="3178" y="15681"/>
                      <a:pt x="3185" y="15696"/>
                      <a:pt x="3191" y="15710"/>
                    </a:cubicBezTo>
                    <a:cubicBezTo>
                      <a:pt x="3207" y="15744"/>
                      <a:pt x="3224" y="15779"/>
                      <a:pt x="3239" y="15811"/>
                    </a:cubicBezTo>
                    <a:cubicBezTo>
                      <a:pt x="3243" y="15822"/>
                      <a:pt x="3248" y="15832"/>
                      <a:pt x="3253" y="15843"/>
                    </a:cubicBezTo>
                    <a:cubicBezTo>
                      <a:pt x="3262" y="15861"/>
                      <a:pt x="3271" y="15881"/>
                      <a:pt x="3280" y="15900"/>
                    </a:cubicBezTo>
                    <a:cubicBezTo>
                      <a:pt x="3283" y="15906"/>
                      <a:pt x="3286" y="15913"/>
                      <a:pt x="3289" y="15921"/>
                    </a:cubicBezTo>
                    <a:cubicBezTo>
                      <a:pt x="3324" y="15993"/>
                      <a:pt x="3355" y="16060"/>
                      <a:pt x="3383" y="16118"/>
                    </a:cubicBezTo>
                    <a:cubicBezTo>
                      <a:pt x="3387" y="16126"/>
                      <a:pt x="3390" y="16133"/>
                      <a:pt x="3393" y="16141"/>
                    </a:cubicBezTo>
                    <a:cubicBezTo>
                      <a:pt x="3427" y="16213"/>
                      <a:pt x="3456" y="16273"/>
                      <a:pt x="3479" y="16322"/>
                    </a:cubicBezTo>
                    <a:cubicBezTo>
                      <a:pt x="3480" y="16325"/>
                      <a:pt x="3482" y="16328"/>
                      <a:pt x="3483" y="16329"/>
                    </a:cubicBezTo>
                    <a:cubicBezTo>
                      <a:pt x="3491" y="16347"/>
                      <a:pt x="3499" y="16363"/>
                      <a:pt x="3505" y="16377"/>
                    </a:cubicBezTo>
                    <a:cubicBezTo>
                      <a:pt x="3508" y="16381"/>
                      <a:pt x="3509" y="16386"/>
                      <a:pt x="3511" y="16390"/>
                    </a:cubicBezTo>
                    <a:cubicBezTo>
                      <a:pt x="3513" y="16392"/>
                      <a:pt x="3514" y="16395"/>
                      <a:pt x="3514" y="16396"/>
                    </a:cubicBezTo>
                    <a:cubicBezTo>
                      <a:pt x="3516" y="16398"/>
                      <a:pt x="3517" y="16401"/>
                      <a:pt x="3517" y="16403"/>
                    </a:cubicBezTo>
                    <a:cubicBezTo>
                      <a:pt x="3534" y="16436"/>
                      <a:pt x="3543" y="16455"/>
                      <a:pt x="3543" y="16455"/>
                    </a:cubicBezTo>
                    <a:cubicBezTo>
                      <a:pt x="3543" y="16455"/>
                      <a:pt x="3220" y="17060"/>
                      <a:pt x="3288" y="17973"/>
                    </a:cubicBezTo>
                    <a:cubicBezTo>
                      <a:pt x="3355" y="18885"/>
                      <a:pt x="3934" y="19106"/>
                      <a:pt x="3934" y="19106"/>
                    </a:cubicBezTo>
                    <a:cubicBezTo>
                      <a:pt x="3934" y="19106"/>
                      <a:pt x="3956" y="19107"/>
                      <a:pt x="3996" y="19109"/>
                    </a:cubicBezTo>
                    <a:cubicBezTo>
                      <a:pt x="4290" y="19128"/>
                      <a:pt x="5553" y="19204"/>
                      <a:pt x="6048" y="19204"/>
                    </a:cubicBezTo>
                    <a:cubicBezTo>
                      <a:pt x="6144" y="19204"/>
                      <a:pt x="6212" y="19201"/>
                      <a:pt x="6237" y="19194"/>
                    </a:cubicBezTo>
                    <a:cubicBezTo>
                      <a:pt x="6306" y="19177"/>
                      <a:pt x="6462" y="19043"/>
                      <a:pt x="6625" y="18885"/>
                    </a:cubicBezTo>
                    <a:cubicBezTo>
                      <a:pt x="6879" y="18641"/>
                      <a:pt x="7154" y="18341"/>
                      <a:pt x="7154" y="18341"/>
                    </a:cubicBezTo>
                    <a:cubicBezTo>
                      <a:pt x="7154" y="18341"/>
                      <a:pt x="8728" y="18341"/>
                      <a:pt x="8916" y="18297"/>
                    </a:cubicBezTo>
                    <a:cubicBezTo>
                      <a:pt x="9105" y="18252"/>
                      <a:pt x="9879" y="17919"/>
                      <a:pt x="10466" y="17447"/>
                    </a:cubicBezTo>
                    <a:cubicBezTo>
                      <a:pt x="10679" y="17455"/>
                      <a:pt x="10878" y="17459"/>
                      <a:pt x="11063" y="17459"/>
                    </a:cubicBezTo>
                    <a:cubicBezTo>
                      <a:pt x="13430" y="17459"/>
                      <a:pt x="13597" y="16805"/>
                      <a:pt x="13597" y="16805"/>
                    </a:cubicBezTo>
                    <a:cubicBezTo>
                      <a:pt x="13597" y="16805"/>
                      <a:pt x="13603" y="16751"/>
                      <a:pt x="13612" y="16666"/>
                    </a:cubicBezTo>
                    <a:cubicBezTo>
                      <a:pt x="13641" y="16399"/>
                      <a:pt x="13699" y="15822"/>
                      <a:pt x="13706" y="15611"/>
                    </a:cubicBezTo>
                    <a:cubicBezTo>
                      <a:pt x="13712" y="15334"/>
                      <a:pt x="13303" y="14632"/>
                      <a:pt x="12394" y="13782"/>
                    </a:cubicBezTo>
                    <a:cubicBezTo>
                      <a:pt x="12464" y="12904"/>
                      <a:pt x="12345" y="11353"/>
                      <a:pt x="12177" y="9781"/>
                    </a:cubicBezTo>
                    <a:cubicBezTo>
                      <a:pt x="11966" y="7815"/>
                      <a:pt x="11678" y="5818"/>
                      <a:pt x="11590" y="5069"/>
                    </a:cubicBezTo>
                    <a:cubicBezTo>
                      <a:pt x="11429" y="3722"/>
                      <a:pt x="10567" y="1233"/>
                      <a:pt x="10293" y="456"/>
                    </a:cubicBezTo>
                    <a:cubicBezTo>
                      <a:pt x="9986" y="297"/>
                      <a:pt x="9602" y="201"/>
                      <a:pt x="9357" y="151"/>
                    </a:cubicBezTo>
                    <a:cubicBezTo>
                      <a:pt x="9214" y="122"/>
                      <a:pt x="9119" y="108"/>
                      <a:pt x="9119" y="108"/>
                    </a:cubicBezTo>
                    <a:cubicBezTo>
                      <a:pt x="8760" y="963"/>
                      <a:pt x="7732" y="1398"/>
                      <a:pt x="7732" y="1398"/>
                    </a:cubicBezTo>
                    <a:cubicBezTo>
                      <a:pt x="7732" y="1398"/>
                      <a:pt x="7433" y="1027"/>
                      <a:pt x="7177" y="539"/>
                    </a:cubicBezTo>
                    <a:cubicBezTo>
                      <a:pt x="7127" y="444"/>
                      <a:pt x="7079" y="346"/>
                      <a:pt x="7035" y="244"/>
                    </a:cubicBezTo>
                    <a:lnTo>
                      <a:pt x="7035" y="247"/>
                    </a:lnTo>
                    <a:cubicBezTo>
                      <a:pt x="7035" y="270"/>
                      <a:pt x="7038" y="395"/>
                      <a:pt x="7044" y="563"/>
                    </a:cubicBezTo>
                    <a:cubicBezTo>
                      <a:pt x="7055" y="836"/>
                      <a:pt x="7073" y="1219"/>
                      <a:pt x="7104" y="1473"/>
                    </a:cubicBezTo>
                    <a:cubicBezTo>
                      <a:pt x="7431" y="1768"/>
                      <a:pt x="7633" y="1944"/>
                      <a:pt x="7633" y="1944"/>
                    </a:cubicBezTo>
                    <a:cubicBezTo>
                      <a:pt x="7633" y="1944"/>
                      <a:pt x="7709" y="2997"/>
                      <a:pt x="7692" y="3646"/>
                    </a:cubicBezTo>
                    <a:cubicBezTo>
                      <a:pt x="7575" y="2897"/>
                      <a:pt x="6800" y="1641"/>
                      <a:pt x="6564" y="1281"/>
                    </a:cubicBezTo>
                    <a:lnTo>
                      <a:pt x="6833" y="935"/>
                    </a:lnTo>
                    <a:cubicBezTo>
                      <a:pt x="6833" y="935"/>
                      <a:pt x="6738" y="799"/>
                      <a:pt x="6610" y="643"/>
                    </a:cubicBezTo>
                    <a:cubicBezTo>
                      <a:pt x="6501" y="515"/>
                      <a:pt x="6372" y="371"/>
                      <a:pt x="6252" y="285"/>
                    </a:cubicBezTo>
                    <a:lnTo>
                      <a:pt x="6252" y="285"/>
                    </a:lnTo>
                    <a:cubicBezTo>
                      <a:pt x="6252" y="285"/>
                      <a:pt x="6268" y="420"/>
                      <a:pt x="6246" y="632"/>
                    </a:cubicBezTo>
                    <a:cubicBezTo>
                      <a:pt x="6234" y="745"/>
                      <a:pt x="6213" y="881"/>
                      <a:pt x="6170" y="1030"/>
                    </a:cubicBezTo>
                    <a:cubicBezTo>
                      <a:pt x="6170" y="1031"/>
                      <a:pt x="6170" y="1033"/>
                      <a:pt x="6168" y="1034"/>
                    </a:cubicBezTo>
                    <a:cubicBezTo>
                      <a:pt x="6165" y="1047"/>
                      <a:pt x="6162" y="1057"/>
                      <a:pt x="6159" y="1070"/>
                    </a:cubicBezTo>
                    <a:cubicBezTo>
                      <a:pt x="6156" y="1079"/>
                      <a:pt x="6153" y="1089"/>
                      <a:pt x="6150" y="1100"/>
                    </a:cubicBezTo>
                    <a:cubicBezTo>
                      <a:pt x="6131" y="1158"/>
                      <a:pt x="6110" y="1221"/>
                      <a:pt x="6084" y="1284"/>
                    </a:cubicBezTo>
                    <a:cubicBezTo>
                      <a:pt x="6079" y="1293"/>
                      <a:pt x="6076" y="1302"/>
                      <a:pt x="6072" y="1313"/>
                    </a:cubicBezTo>
                    <a:cubicBezTo>
                      <a:pt x="6070" y="1316"/>
                      <a:pt x="6069" y="1320"/>
                      <a:pt x="6067" y="1325"/>
                    </a:cubicBezTo>
                    <a:cubicBezTo>
                      <a:pt x="6064" y="1333"/>
                      <a:pt x="6061" y="1340"/>
                      <a:pt x="6058" y="1348"/>
                    </a:cubicBezTo>
                    <a:cubicBezTo>
                      <a:pt x="6054" y="1355"/>
                      <a:pt x="6049" y="1365"/>
                      <a:pt x="6046" y="1374"/>
                    </a:cubicBezTo>
                    <a:cubicBezTo>
                      <a:pt x="6040" y="1386"/>
                      <a:pt x="6034" y="1398"/>
                      <a:pt x="6029" y="1412"/>
                    </a:cubicBezTo>
                    <a:cubicBezTo>
                      <a:pt x="6023" y="1421"/>
                      <a:pt x="6018" y="1432"/>
                      <a:pt x="6014" y="1443"/>
                    </a:cubicBezTo>
                    <a:cubicBezTo>
                      <a:pt x="6006" y="1459"/>
                      <a:pt x="5997" y="1476"/>
                      <a:pt x="5989" y="1492"/>
                    </a:cubicBezTo>
                    <a:cubicBezTo>
                      <a:pt x="5983" y="1502"/>
                      <a:pt x="5979" y="1513"/>
                      <a:pt x="5972" y="1522"/>
                    </a:cubicBezTo>
                    <a:cubicBezTo>
                      <a:pt x="5965" y="1537"/>
                      <a:pt x="5957" y="1551"/>
                      <a:pt x="5950" y="1565"/>
                    </a:cubicBezTo>
                    <a:cubicBezTo>
                      <a:pt x="5942" y="1577"/>
                      <a:pt x="5936" y="1588"/>
                      <a:pt x="5930" y="1600"/>
                    </a:cubicBezTo>
                    <a:cubicBezTo>
                      <a:pt x="5930" y="1600"/>
                      <a:pt x="5928" y="1602"/>
                      <a:pt x="5928" y="1603"/>
                    </a:cubicBezTo>
                    <a:cubicBezTo>
                      <a:pt x="5922" y="1614"/>
                      <a:pt x="5914" y="1625"/>
                      <a:pt x="5908" y="1637"/>
                    </a:cubicBezTo>
                    <a:cubicBezTo>
                      <a:pt x="5899" y="1652"/>
                      <a:pt x="5890" y="1666"/>
                      <a:pt x="5879" y="1683"/>
                    </a:cubicBezTo>
                    <a:cubicBezTo>
                      <a:pt x="5873" y="1693"/>
                      <a:pt x="5865" y="1704"/>
                      <a:pt x="5858" y="1715"/>
                    </a:cubicBezTo>
                    <a:cubicBezTo>
                      <a:pt x="5084" y="1715"/>
                      <a:pt x="3393" y="719"/>
                      <a:pt x="30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660;p37">
                <a:extLst>
                  <a:ext uri="{FF2B5EF4-FFF2-40B4-BE49-F238E27FC236}">
                    <a16:creationId xmlns:a16="http://schemas.microsoft.com/office/drawing/2014/main" id="{95F22572-36E9-81BB-3840-E469833A4EFE}"/>
                  </a:ext>
                </a:extLst>
              </p:cNvPr>
              <p:cNvSpPr/>
              <p:nvPr/>
            </p:nvSpPr>
            <p:spPr>
              <a:xfrm>
                <a:off x="6672556" y="1162253"/>
                <a:ext cx="300095" cy="345618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7372" extrusionOk="0">
                    <a:moveTo>
                      <a:pt x="4529" y="0"/>
                    </a:moveTo>
                    <a:cubicBezTo>
                      <a:pt x="4343" y="0"/>
                      <a:pt x="4138" y="17"/>
                      <a:pt x="3912" y="54"/>
                    </a:cubicBezTo>
                    <a:cubicBezTo>
                      <a:pt x="888" y="547"/>
                      <a:pt x="3886" y="3032"/>
                      <a:pt x="1548" y="3140"/>
                    </a:cubicBezTo>
                    <a:cubicBezTo>
                      <a:pt x="1574" y="2988"/>
                      <a:pt x="1579" y="2818"/>
                      <a:pt x="1556" y="2644"/>
                    </a:cubicBezTo>
                    <a:cubicBezTo>
                      <a:pt x="1507" y="2277"/>
                      <a:pt x="1348" y="1968"/>
                      <a:pt x="1143" y="1786"/>
                    </a:cubicBezTo>
                    <a:cubicBezTo>
                      <a:pt x="1109" y="1755"/>
                      <a:pt x="1074" y="1729"/>
                      <a:pt x="1039" y="1706"/>
                    </a:cubicBezTo>
                    <a:cubicBezTo>
                      <a:pt x="942" y="1647"/>
                      <a:pt x="839" y="1613"/>
                      <a:pt x="734" y="1613"/>
                    </a:cubicBezTo>
                    <a:cubicBezTo>
                      <a:pt x="712" y="1613"/>
                      <a:pt x="690" y="1615"/>
                      <a:pt x="669" y="1618"/>
                    </a:cubicBezTo>
                    <a:cubicBezTo>
                      <a:pt x="262" y="1673"/>
                      <a:pt x="1" y="2218"/>
                      <a:pt x="83" y="2839"/>
                    </a:cubicBezTo>
                    <a:cubicBezTo>
                      <a:pt x="161" y="3427"/>
                      <a:pt x="522" y="3869"/>
                      <a:pt x="904" y="3869"/>
                    </a:cubicBezTo>
                    <a:cubicBezTo>
                      <a:pt x="925" y="3869"/>
                      <a:pt x="947" y="3868"/>
                      <a:pt x="969" y="3865"/>
                    </a:cubicBezTo>
                    <a:cubicBezTo>
                      <a:pt x="979" y="3864"/>
                      <a:pt x="988" y="3862"/>
                      <a:pt x="999" y="3859"/>
                    </a:cubicBezTo>
                    <a:cubicBezTo>
                      <a:pt x="1011" y="3984"/>
                      <a:pt x="1025" y="4116"/>
                      <a:pt x="1040" y="4247"/>
                    </a:cubicBezTo>
                    <a:cubicBezTo>
                      <a:pt x="1076" y="4539"/>
                      <a:pt x="1120" y="4831"/>
                      <a:pt x="1172" y="5058"/>
                    </a:cubicBezTo>
                    <a:cubicBezTo>
                      <a:pt x="1173" y="5065"/>
                      <a:pt x="1175" y="5073"/>
                      <a:pt x="1176" y="5079"/>
                    </a:cubicBezTo>
                    <a:cubicBezTo>
                      <a:pt x="1181" y="5096"/>
                      <a:pt x="1184" y="5113"/>
                      <a:pt x="1189" y="5128"/>
                    </a:cubicBezTo>
                    <a:cubicBezTo>
                      <a:pt x="1190" y="5134"/>
                      <a:pt x="1192" y="5140"/>
                      <a:pt x="1193" y="5145"/>
                    </a:cubicBezTo>
                    <a:cubicBezTo>
                      <a:pt x="1195" y="5151"/>
                      <a:pt x="1196" y="5155"/>
                      <a:pt x="1196" y="5160"/>
                    </a:cubicBezTo>
                    <a:cubicBezTo>
                      <a:pt x="1199" y="5168"/>
                      <a:pt x="1201" y="5174"/>
                      <a:pt x="1202" y="5180"/>
                    </a:cubicBezTo>
                    <a:cubicBezTo>
                      <a:pt x="1204" y="5188"/>
                      <a:pt x="1207" y="5195"/>
                      <a:pt x="1209" y="5203"/>
                    </a:cubicBezTo>
                    <a:cubicBezTo>
                      <a:pt x="1215" y="5224"/>
                      <a:pt x="1222" y="5246"/>
                      <a:pt x="1228" y="5266"/>
                    </a:cubicBezTo>
                    <a:cubicBezTo>
                      <a:pt x="1230" y="5272"/>
                      <a:pt x="1233" y="5278"/>
                      <a:pt x="1235" y="5285"/>
                    </a:cubicBezTo>
                    <a:cubicBezTo>
                      <a:pt x="1242" y="5304"/>
                      <a:pt x="1248" y="5322"/>
                      <a:pt x="1256" y="5337"/>
                    </a:cubicBezTo>
                    <a:cubicBezTo>
                      <a:pt x="1258" y="5343"/>
                      <a:pt x="1259" y="5348"/>
                      <a:pt x="1262" y="5353"/>
                    </a:cubicBezTo>
                    <a:cubicBezTo>
                      <a:pt x="1264" y="5357"/>
                      <a:pt x="1265" y="5360"/>
                      <a:pt x="1267" y="5365"/>
                    </a:cubicBezTo>
                    <a:cubicBezTo>
                      <a:pt x="1274" y="5374"/>
                      <a:pt x="1283" y="5388"/>
                      <a:pt x="1290" y="5397"/>
                    </a:cubicBezTo>
                    <a:cubicBezTo>
                      <a:pt x="2563" y="6749"/>
                      <a:pt x="3600" y="7267"/>
                      <a:pt x="4381" y="7357"/>
                    </a:cubicBezTo>
                    <a:cubicBezTo>
                      <a:pt x="4468" y="7367"/>
                      <a:pt x="4551" y="7372"/>
                      <a:pt x="4632" y="7372"/>
                    </a:cubicBezTo>
                    <a:cubicBezTo>
                      <a:pt x="5464" y="7372"/>
                      <a:pt x="5953" y="6868"/>
                      <a:pt x="6070" y="6475"/>
                    </a:cubicBezTo>
                    <a:cubicBezTo>
                      <a:pt x="6401" y="5272"/>
                      <a:pt x="6254" y="2055"/>
                      <a:pt x="6191" y="946"/>
                    </a:cubicBezTo>
                    <a:cubicBezTo>
                      <a:pt x="6188" y="898"/>
                      <a:pt x="6185" y="853"/>
                      <a:pt x="6182" y="813"/>
                    </a:cubicBezTo>
                    <a:cubicBezTo>
                      <a:pt x="6177" y="800"/>
                      <a:pt x="5834" y="0"/>
                      <a:pt x="452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661;p37">
                <a:extLst>
                  <a:ext uri="{FF2B5EF4-FFF2-40B4-BE49-F238E27FC236}">
                    <a16:creationId xmlns:a16="http://schemas.microsoft.com/office/drawing/2014/main" id="{F710D5B2-510C-C3EE-CF20-D28E439949BE}"/>
                  </a:ext>
                </a:extLst>
              </p:cNvPr>
              <p:cNvSpPr/>
              <p:nvPr/>
            </p:nvSpPr>
            <p:spPr>
              <a:xfrm>
                <a:off x="6663461" y="2426814"/>
                <a:ext cx="661653" cy="1827339"/>
              </a:xfrm>
              <a:custGeom>
                <a:avLst/>
                <a:gdLst/>
                <a:ahLst/>
                <a:cxnLst/>
                <a:rect l="l" t="t" r="r" b="b"/>
                <a:pathLst>
                  <a:path w="14113" h="38977" extrusionOk="0">
                    <a:moveTo>
                      <a:pt x="7793" y="1"/>
                    </a:moveTo>
                    <a:cubicBezTo>
                      <a:pt x="7662" y="48"/>
                      <a:pt x="7529" y="97"/>
                      <a:pt x="7394" y="145"/>
                    </a:cubicBezTo>
                    <a:cubicBezTo>
                      <a:pt x="7367" y="154"/>
                      <a:pt x="7339" y="163"/>
                      <a:pt x="7312" y="172"/>
                    </a:cubicBezTo>
                    <a:cubicBezTo>
                      <a:pt x="7153" y="227"/>
                      <a:pt x="6992" y="282"/>
                      <a:pt x="6829" y="337"/>
                    </a:cubicBezTo>
                    <a:cubicBezTo>
                      <a:pt x="6809" y="343"/>
                      <a:pt x="6790" y="349"/>
                      <a:pt x="6770" y="356"/>
                    </a:cubicBezTo>
                    <a:cubicBezTo>
                      <a:pt x="6729" y="369"/>
                      <a:pt x="6686" y="383"/>
                      <a:pt x="6644" y="397"/>
                    </a:cubicBezTo>
                    <a:cubicBezTo>
                      <a:pt x="6587" y="415"/>
                      <a:pt x="6530" y="434"/>
                      <a:pt x="6474" y="452"/>
                    </a:cubicBezTo>
                    <a:cubicBezTo>
                      <a:pt x="4765" y="993"/>
                      <a:pt x="2844" y="1438"/>
                      <a:pt x="1176" y="1461"/>
                    </a:cubicBezTo>
                    <a:cubicBezTo>
                      <a:pt x="1175" y="1461"/>
                      <a:pt x="1174" y="1461"/>
                      <a:pt x="1174" y="1461"/>
                    </a:cubicBezTo>
                    <a:cubicBezTo>
                      <a:pt x="1126" y="1461"/>
                      <a:pt x="1089" y="1422"/>
                      <a:pt x="1089" y="1374"/>
                    </a:cubicBezTo>
                    <a:cubicBezTo>
                      <a:pt x="1052" y="1458"/>
                      <a:pt x="1016" y="1543"/>
                      <a:pt x="981" y="1631"/>
                    </a:cubicBezTo>
                    <a:cubicBezTo>
                      <a:pt x="435" y="2971"/>
                      <a:pt x="129" y="4607"/>
                      <a:pt x="62" y="6038"/>
                    </a:cubicBezTo>
                    <a:cubicBezTo>
                      <a:pt x="1" y="7361"/>
                      <a:pt x="143" y="8509"/>
                      <a:pt x="490" y="9095"/>
                    </a:cubicBezTo>
                    <a:cubicBezTo>
                      <a:pt x="1237" y="10356"/>
                      <a:pt x="2736" y="15098"/>
                      <a:pt x="3503" y="17453"/>
                    </a:cubicBezTo>
                    <a:cubicBezTo>
                      <a:pt x="3754" y="18384"/>
                      <a:pt x="4326" y="20391"/>
                      <a:pt x="5028" y="22822"/>
                    </a:cubicBezTo>
                    <a:cubicBezTo>
                      <a:pt x="5690" y="25117"/>
                      <a:pt x="6468" y="27791"/>
                      <a:pt x="7197" y="30292"/>
                    </a:cubicBezTo>
                    <a:cubicBezTo>
                      <a:pt x="8544" y="34909"/>
                      <a:pt x="9729" y="38944"/>
                      <a:pt x="9729" y="38944"/>
                    </a:cubicBezTo>
                    <a:cubicBezTo>
                      <a:pt x="9729" y="38944"/>
                      <a:pt x="9905" y="38955"/>
                      <a:pt x="10186" y="38962"/>
                    </a:cubicBezTo>
                    <a:cubicBezTo>
                      <a:pt x="10412" y="38970"/>
                      <a:pt x="10709" y="38976"/>
                      <a:pt x="11035" y="38976"/>
                    </a:cubicBezTo>
                    <a:cubicBezTo>
                      <a:pt x="11054" y="38976"/>
                      <a:pt x="11074" y="38976"/>
                      <a:pt x="11093" y="38976"/>
                    </a:cubicBezTo>
                    <a:cubicBezTo>
                      <a:pt x="11721" y="38976"/>
                      <a:pt x="12455" y="38952"/>
                      <a:pt x="13042" y="38869"/>
                    </a:cubicBezTo>
                    <a:cubicBezTo>
                      <a:pt x="13620" y="38788"/>
                      <a:pt x="14057" y="38648"/>
                      <a:pt x="14112" y="38414"/>
                    </a:cubicBezTo>
                    <a:cubicBezTo>
                      <a:pt x="13643" y="36426"/>
                      <a:pt x="12149" y="30071"/>
                      <a:pt x="12149" y="30071"/>
                    </a:cubicBezTo>
                    <a:cubicBezTo>
                      <a:pt x="12149" y="30071"/>
                      <a:pt x="12037" y="27725"/>
                      <a:pt x="11654" y="25171"/>
                    </a:cubicBezTo>
                    <a:cubicBezTo>
                      <a:pt x="11599" y="24804"/>
                      <a:pt x="11538" y="24432"/>
                      <a:pt x="11470" y="24062"/>
                    </a:cubicBezTo>
                    <a:cubicBezTo>
                      <a:pt x="11337" y="23325"/>
                      <a:pt x="11114" y="21902"/>
                      <a:pt x="10856" y="20180"/>
                    </a:cubicBezTo>
                    <a:cubicBezTo>
                      <a:pt x="10261" y="16221"/>
                      <a:pt x="9475" y="10688"/>
                      <a:pt x="9143" y="8339"/>
                    </a:cubicBezTo>
                    <a:cubicBezTo>
                      <a:pt x="9044" y="7631"/>
                      <a:pt x="8984" y="7211"/>
                      <a:pt x="8984" y="7211"/>
                    </a:cubicBezTo>
                    <a:cubicBezTo>
                      <a:pt x="8984" y="7211"/>
                      <a:pt x="9276" y="5817"/>
                      <a:pt x="9414" y="4964"/>
                    </a:cubicBezTo>
                    <a:cubicBezTo>
                      <a:pt x="9454" y="4714"/>
                      <a:pt x="9448" y="4462"/>
                      <a:pt x="9399" y="4216"/>
                    </a:cubicBezTo>
                    <a:cubicBezTo>
                      <a:pt x="9071" y="2595"/>
                      <a:pt x="8272" y="901"/>
                      <a:pt x="7903" y="204"/>
                    </a:cubicBezTo>
                    <a:cubicBezTo>
                      <a:pt x="7861" y="122"/>
                      <a:pt x="7822" y="53"/>
                      <a:pt x="77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662;p37">
                <a:extLst>
                  <a:ext uri="{FF2B5EF4-FFF2-40B4-BE49-F238E27FC236}">
                    <a16:creationId xmlns:a16="http://schemas.microsoft.com/office/drawing/2014/main" id="{6269A057-64F5-4059-3A78-10B5C06CA7D8}"/>
                  </a:ext>
                </a:extLst>
              </p:cNvPr>
              <p:cNvSpPr/>
              <p:nvPr/>
            </p:nvSpPr>
            <p:spPr>
              <a:xfrm>
                <a:off x="6663836" y="2621564"/>
                <a:ext cx="516973" cy="1632589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34823" extrusionOk="0">
                    <a:moveTo>
                      <a:pt x="3159" y="1"/>
                    </a:moveTo>
                    <a:cubicBezTo>
                      <a:pt x="2026" y="1274"/>
                      <a:pt x="849" y="1571"/>
                      <a:pt x="63" y="1728"/>
                    </a:cubicBezTo>
                    <a:cubicBezTo>
                      <a:pt x="0" y="3049"/>
                      <a:pt x="135" y="4355"/>
                      <a:pt x="482" y="4941"/>
                    </a:cubicBezTo>
                    <a:cubicBezTo>
                      <a:pt x="1229" y="6202"/>
                      <a:pt x="2728" y="10944"/>
                      <a:pt x="3495" y="13299"/>
                    </a:cubicBezTo>
                    <a:cubicBezTo>
                      <a:pt x="3746" y="14230"/>
                      <a:pt x="4318" y="16237"/>
                      <a:pt x="5020" y="18668"/>
                    </a:cubicBezTo>
                    <a:cubicBezTo>
                      <a:pt x="5682" y="20963"/>
                      <a:pt x="6460" y="23637"/>
                      <a:pt x="7189" y="26138"/>
                    </a:cubicBezTo>
                    <a:cubicBezTo>
                      <a:pt x="8536" y="30755"/>
                      <a:pt x="9721" y="34790"/>
                      <a:pt x="9721" y="34790"/>
                    </a:cubicBezTo>
                    <a:cubicBezTo>
                      <a:pt x="9721" y="34790"/>
                      <a:pt x="9897" y="34801"/>
                      <a:pt x="10178" y="34808"/>
                    </a:cubicBezTo>
                    <a:cubicBezTo>
                      <a:pt x="10404" y="34816"/>
                      <a:pt x="10701" y="34822"/>
                      <a:pt x="11027" y="34822"/>
                    </a:cubicBezTo>
                    <a:cubicBezTo>
                      <a:pt x="10149" y="28643"/>
                      <a:pt x="2257" y="6401"/>
                      <a:pt x="763" y="3320"/>
                    </a:cubicBezTo>
                    <a:cubicBezTo>
                      <a:pt x="2047" y="2479"/>
                      <a:pt x="3419" y="421"/>
                      <a:pt x="3419" y="421"/>
                    </a:cubicBezTo>
                    <a:lnTo>
                      <a:pt x="3159" y="1"/>
                    </a:ln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663;p37">
                <a:extLst>
                  <a:ext uri="{FF2B5EF4-FFF2-40B4-BE49-F238E27FC236}">
                    <a16:creationId xmlns:a16="http://schemas.microsoft.com/office/drawing/2014/main" id="{1B1CFAEF-616E-E1F9-DBEC-4A94A9399746}"/>
                  </a:ext>
                </a:extLst>
              </p:cNvPr>
              <p:cNvSpPr/>
              <p:nvPr/>
            </p:nvSpPr>
            <p:spPr>
              <a:xfrm>
                <a:off x="6702608" y="1247626"/>
                <a:ext cx="39944" cy="8626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840" extrusionOk="0">
                    <a:moveTo>
                      <a:pt x="113" y="1"/>
                    </a:moveTo>
                    <a:cubicBezTo>
                      <a:pt x="94" y="1"/>
                      <a:pt x="75" y="2"/>
                      <a:pt x="57" y="5"/>
                    </a:cubicBezTo>
                    <a:cubicBezTo>
                      <a:pt x="45" y="6"/>
                      <a:pt x="32" y="8"/>
                      <a:pt x="20" y="11"/>
                    </a:cubicBezTo>
                    <a:cubicBezTo>
                      <a:pt x="8" y="14"/>
                      <a:pt x="0" y="26"/>
                      <a:pt x="2" y="38"/>
                    </a:cubicBezTo>
                    <a:cubicBezTo>
                      <a:pt x="5" y="50"/>
                      <a:pt x="14" y="57"/>
                      <a:pt x="25" y="57"/>
                    </a:cubicBezTo>
                    <a:cubicBezTo>
                      <a:pt x="27" y="57"/>
                      <a:pt x="29" y="57"/>
                      <a:pt x="31" y="57"/>
                    </a:cubicBezTo>
                    <a:cubicBezTo>
                      <a:pt x="42" y="53"/>
                      <a:pt x="52" y="52"/>
                      <a:pt x="63" y="50"/>
                    </a:cubicBezTo>
                    <a:cubicBezTo>
                      <a:pt x="79" y="48"/>
                      <a:pt x="95" y="47"/>
                      <a:pt x="111" y="47"/>
                    </a:cubicBezTo>
                    <a:cubicBezTo>
                      <a:pt x="217" y="47"/>
                      <a:pt x="324" y="91"/>
                      <a:pt x="421" y="179"/>
                    </a:cubicBezTo>
                    <a:cubicBezTo>
                      <a:pt x="587" y="326"/>
                      <a:pt x="704" y="569"/>
                      <a:pt x="740" y="845"/>
                    </a:cubicBezTo>
                    <a:cubicBezTo>
                      <a:pt x="803" y="1315"/>
                      <a:pt x="617" y="1729"/>
                      <a:pt x="317" y="1787"/>
                    </a:cubicBezTo>
                    <a:cubicBezTo>
                      <a:pt x="309" y="1789"/>
                      <a:pt x="302" y="1790"/>
                      <a:pt x="294" y="1790"/>
                    </a:cubicBezTo>
                    <a:cubicBezTo>
                      <a:pt x="288" y="1792"/>
                      <a:pt x="280" y="1792"/>
                      <a:pt x="273" y="1793"/>
                    </a:cubicBezTo>
                    <a:cubicBezTo>
                      <a:pt x="260" y="1793"/>
                      <a:pt x="250" y="1806"/>
                      <a:pt x="251" y="1818"/>
                    </a:cubicBezTo>
                    <a:cubicBezTo>
                      <a:pt x="253" y="1830"/>
                      <a:pt x="262" y="1839"/>
                      <a:pt x="274" y="1839"/>
                    </a:cubicBezTo>
                    <a:lnTo>
                      <a:pt x="276" y="1839"/>
                    </a:lnTo>
                    <a:cubicBezTo>
                      <a:pt x="285" y="1839"/>
                      <a:pt x="292" y="1838"/>
                      <a:pt x="302" y="1836"/>
                    </a:cubicBezTo>
                    <a:cubicBezTo>
                      <a:pt x="309" y="1836"/>
                      <a:pt x="317" y="1835"/>
                      <a:pt x="326" y="1833"/>
                    </a:cubicBezTo>
                    <a:cubicBezTo>
                      <a:pt x="650" y="1769"/>
                      <a:pt x="852" y="1333"/>
                      <a:pt x="788" y="839"/>
                    </a:cubicBezTo>
                    <a:cubicBezTo>
                      <a:pt x="750" y="552"/>
                      <a:pt x="627" y="298"/>
                      <a:pt x="451" y="144"/>
                    </a:cubicBezTo>
                    <a:cubicBezTo>
                      <a:pt x="346" y="50"/>
                      <a:pt x="229" y="1"/>
                      <a:pt x="1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664;p37">
                <a:extLst>
                  <a:ext uri="{FF2B5EF4-FFF2-40B4-BE49-F238E27FC236}">
                    <a16:creationId xmlns:a16="http://schemas.microsoft.com/office/drawing/2014/main" id="{3D6DE3D2-094E-1EDA-1F89-25AA77C7A984}"/>
                  </a:ext>
                </a:extLst>
              </p:cNvPr>
              <p:cNvSpPr/>
              <p:nvPr/>
            </p:nvSpPr>
            <p:spPr>
              <a:xfrm>
                <a:off x="6697732" y="1285366"/>
                <a:ext cx="42569" cy="1415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302" extrusionOk="0">
                    <a:moveTo>
                      <a:pt x="625" y="0"/>
                    </a:moveTo>
                    <a:cubicBezTo>
                      <a:pt x="578" y="0"/>
                      <a:pt x="532" y="20"/>
                      <a:pt x="490" y="59"/>
                    </a:cubicBezTo>
                    <a:cubicBezTo>
                      <a:pt x="453" y="91"/>
                      <a:pt x="422" y="120"/>
                      <a:pt x="395" y="146"/>
                    </a:cubicBezTo>
                    <a:cubicBezTo>
                      <a:pt x="324" y="215"/>
                      <a:pt x="282" y="256"/>
                      <a:pt x="218" y="256"/>
                    </a:cubicBezTo>
                    <a:cubicBezTo>
                      <a:pt x="174" y="256"/>
                      <a:pt x="119" y="237"/>
                      <a:pt x="37" y="193"/>
                    </a:cubicBezTo>
                    <a:cubicBezTo>
                      <a:pt x="34" y="191"/>
                      <a:pt x="30" y="191"/>
                      <a:pt x="27" y="191"/>
                    </a:cubicBezTo>
                    <a:cubicBezTo>
                      <a:pt x="19" y="191"/>
                      <a:pt x="11" y="195"/>
                      <a:pt x="7" y="203"/>
                    </a:cubicBezTo>
                    <a:cubicBezTo>
                      <a:pt x="0" y="215"/>
                      <a:pt x="5" y="228"/>
                      <a:pt x="16" y="235"/>
                    </a:cubicBezTo>
                    <a:cubicBezTo>
                      <a:pt x="106" y="282"/>
                      <a:pt x="169" y="302"/>
                      <a:pt x="221" y="302"/>
                    </a:cubicBezTo>
                    <a:cubicBezTo>
                      <a:pt x="300" y="302"/>
                      <a:pt x="352" y="253"/>
                      <a:pt x="428" y="180"/>
                    </a:cubicBezTo>
                    <a:cubicBezTo>
                      <a:pt x="454" y="154"/>
                      <a:pt x="484" y="125"/>
                      <a:pt x="520" y="94"/>
                    </a:cubicBezTo>
                    <a:cubicBezTo>
                      <a:pt x="555" y="63"/>
                      <a:pt x="590" y="47"/>
                      <a:pt x="626" y="47"/>
                    </a:cubicBezTo>
                    <a:cubicBezTo>
                      <a:pt x="635" y="47"/>
                      <a:pt x="643" y="48"/>
                      <a:pt x="652" y="50"/>
                    </a:cubicBezTo>
                    <a:cubicBezTo>
                      <a:pt x="769" y="73"/>
                      <a:pt x="858" y="248"/>
                      <a:pt x="860" y="251"/>
                    </a:cubicBezTo>
                    <a:cubicBezTo>
                      <a:pt x="863" y="259"/>
                      <a:pt x="870" y="263"/>
                      <a:pt x="879" y="263"/>
                    </a:cubicBezTo>
                    <a:cubicBezTo>
                      <a:pt x="883" y="263"/>
                      <a:pt x="886" y="262"/>
                      <a:pt x="890" y="261"/>
                    </a:cubicBezTo>
                    <a:cubicBezTo>
                      <a:pt x="901" y="256"/>
                      <a:pt x="907" y="242"/>
                      <a:pt x="901" y="230"/>
                    </a:cubicBezTo>
                    <a:cubicBezTo>
                      <a:pt x="896" y="222"/>
                      <a:pt x="802" y="31"/>
                      <a:pt x="661" y="4"/>
                    </a:cubicBezTo>
                    <a:cubicBezTo>
                      <a:pt x="649" y="1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665;p37">
                <a:extLst>
                  <a:ext uri="{FF2B5EF4-FFF2-40B4-BE49-F238E27FC236}">
                    <a16:creationId xmlns:a16="http://schemas.microsoft.com/office/drawing/2014/main" id="{9BF50272-BE25-B86C-0D37-EA00140726D4}"/>
                  </a:ext>
                </a:extLst>
              </p:cNvPr>
              <p:cNvSpPr/>
              <p:nvPr/>
            </p:nvSpPr>
            <p:spPr>
              <a:xfrm>
                <a:off x="6611703" y="1021418"/>
                <a:ext cx="318801" cy="399251"/>
              </a:xfrm>
              <a:custGeom>
                <a:avLst/>
                <a:gdLst/>
                <a:ahLst/>
                <a:cxnLst/>
                <a:rect l="l" t="t" r="r" b="b"/>
                <a:pathLst>
                  <a:path w="6800" h="8516" extrusionOk="0">
                    <a:moveTo>
                      <a:pt x="4139" y="0"/>
                    </a:moveTo>
                    <a:cubicBezTo>
                      <a:pt x="3172" y="0"/>
                      <a:pt x="2134" y="325"/>
                      <a:pt x="1351" y="1137"/>
                    </a:cubicBezTo>
                    <a:cubicBezTo>
                      <a:pt x="1209" y="1284"/>
                      <a:pt x="1074" y="1446"/>
                      <a:pt x="952" y="1625"/>
                    </a:cubicBezTo>
                    <a:cubicBezTo>
                      <a:pt x="759" y="1905"/>
                      <a:pt x="591" y="2226"/>
                      <a:pt x="456" y="2590"/>
                    </a:cubicBezTo>
                    <a:cubicBezTo>
                      <a:pt x="227" y="3214"/>
                      <a:pt x="100" y="3813"/>
                      <a:pt x="71" y="4363"/>
                    </a:cubicBezTo>
                    <a:cubicBezTo>
                      <a:pt x="1" y="5744"/>
                      <a:pt x="559" y="6825"/>
                      <a:pt x="1735" y="7251"/>
                    </a:cubicBezTo>
                    <a:cubicBezTo>
                      <a:pt x="1360" y="8078"/>
                      <a:pt x="1945" y="8516"/>
                      <a:pt x="2337" y="8516"/>
                    </a:cubicBezTo>
                    <a:cubicBezTo>
                      <a:pt x="2341" y="8516"/>
                      <a:pt x="2346" y="8516"/>
                      <a:pt x="2351" y="8516"/>
                    </a:cubicBezTo>
                    <a:cubicBezTo>
                      <a:pt x="2352" y="8494"/>
                      <a:pt x="2352" y="8474"/>
                      <a:pt x="2352" y="8453"/>
                    </a:cubicBezTo>
                    <a:cubicBezTo>
                      <a:pt x="2352" y="8436"/>
                      <a:pt x="2352" y="8418"/>
                      <a:pt x="2354" y="8401"/>
                    </a:cubicBezTo>
                    <a:cubicBezTo>
                      <a:pt x="2354" y="8384"/>
                      <a:pt x="2354" y="8366"/>
                      <a:pt x="2354" y="8349"/>
                    </a:cubicBezTo>
                    <a:cubicBezTo>
                      <a:pt x="2355" y="8314"/>
                      <a:pt x="2355" y="8280"/>
                      <a:pt x="2355" y="8245"/>
                    </a:cubicBezTo>
                    <a:cubicBezTo>
                      <a:pt x="2357" y="8228"/>
                      <a:pt x="2357" y="8211"/>
                      <a:pt x="2357" y="8195"/>
                    </a:cubicBezTo>
                    <a:cubicBezTo>
                      <a:pt x="2357" y="8159"/>
                      <a:pt x="2357" y="8126"/>
                      <a:pt x="2357" y="8092"/>
                    </a:cubicBezTo>
                    <a:cubicBezTo>
                      <a:pt x="2358" y="7958"/>
                      <a:pt x="2358" y="7828"/>
                      <a:pt x="2357" y="7705"/>
                    </a:cubicBezTo>
                    <a:lnTo>
                      <a:pt x="2357" y="7704"/>
                    </a:lnTo>
                    <a:cubicBezTo>
                      <a:pt x="2355" y="7658"/>
                      <a:pt x="2355" y="7614"/>
                      <a:pt x="2354" y="7571"/>
                    </a:cubicBezTo>
                    <a:cubicBezTo>
                      <a:pt x="2354" y="7556"/>
                      <a:pt x="2352" y="7540"/>
                      <a:pt x="2352" y="7525"/>
                    </a:cubicBezTo>
                    <a:cubicBezTo>
                      <a:pt x="2352" y="7497"/>
                      <a:pt x="2351" y="7471"/>
                      <a:pt x="2349" y="7445"/>
                    </a:cubicBezTo>
                    <a:cubicBezTo>
                      <a:pt x="2348" y="7377"/>
                      <a:pt x="2343" y="7311"/>
                      <a:pt x="2340" y="7251"/>
                    </a:cubicBezTo>
                    <a:cubicBezTo>
                      <a:pt x="2323" y="7120"/>
                      <a:pt x="2309" y="6988"/>
                      <a:pt x="2297" y="6863"/>
                    </a:cubicBezTo>
                    <a:cubicBezTo>
                      <a:pt x="2288" y="6866"/>
                      <a:pt x="2277" y="6868"/>
                      <a:pt x="2268" y="6869"/>
                    </a:cubicBezTo>
                    <a:cubicBezTo>
                      <a:pt x="2246" y="6872"/>
                      <a:pt x="2225" y="6873"/>
                      <a:pt x="2203" y="6873"/>
                    </a:cubicBezTo>
                    <a:cubicBezTo>
                      <a:pt x="1820" y="6873"/>
                      <a:pt x="1459" y="6431"/>
                      <a:pt x="1381" y="5843"/>
                    </a:cubicBezTo>
                    <a:cubicBezTo>
                      <a:pt x="1299" y="5224"/>
                      <a:pt x="1562" y="4677"/>
                      <a:pt x="1968" y="4622"/>
                    </a:cubicBezTo>
                    <a:cubicBezTo>
                      <a:pt x="1990" y="4619"/>
                      <a:pt x="2011" y="4618"/>
                      <a:pt x="2032" y="4618"/>
                    </a:cubicBezTo>
                    <a:cubicBezTo>
                      <a:pt x="2177" y="4618"/>
                      <a:pt x="2318" y="4680"/>
                      <a:pt x="2442" y="4790"/>
                    </a:cubicBezTo>
                    <a:cubicBezTo>
                      <a:pt x="2647" y="4972"/>
                      <a:pt x="2805" y="5281"/>
                      <a:pt x="2854" y="5648"/>
                    </a:cubicBezTo>
                    <a:cubicBezTo>
                      <a:pt x="2877" y="5822"/>
                      <a:pt x="2874" y="5992"/>
                      <a:pt x="2846" y="6144"/>
                    </a:cubicBezTo>
                    <a:cubicBezTo>
                      <a:pt x="4075" y="5796"/>
                      <a:pt x="3112" y="4571"/>
                      <a:pt x="3204" y="4016"/>
                    </a:cubicBezTo>
                    <a:cubicBezTo>
                      <a:pt x="3714" y="1825"/>
                      <a:pt x="4918" y="1234"/>
                      <a:pt x="5795" y="1111"/>
                    </a:cubicBezTo>
                    <a:cubicBezTo>
                      <a:pt x="5890" y="1098"/>
                      <a:pt x="5984" y="1091"/>
                      <a:pt x="6078" y="1091"/>
                    </a:cubicBezTo>
                    <a:cubicBezTo>
                      <a:pt x="6178" y="1091"/>
                      <a:pt x="6276" y="1099"/>
                      <a:pt x="6373" y="1113"/>
                    </a:cubicBezTo>
                    <a:cubicBezTo>
                      <a:pt x="6520" y="1134"/>
                      <a:pt x="6664" y="1173"/>
                      <a:pt x="6800" y="1225"/>
                    </a:cubicBezTo>
                    <a:cubicBezTo>
                      <a:pt x="6458" y="515"/>
                      <a:pt x="5355" y="0"/>
                      <a:pt x="4139" y="0"/>
                    </a:cubicBezTo>
                    <a:close/>
                  </a:path>
                </a:pathLst>
              </a:custGeom>
              <a:solidFill>
                <a:srgbClr val="9955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666;p37">
                <a:extLst>
                  <a:ext uri="{FF2B5EF4-FFF2-40B4-BE49-F238E27FC236}">
                    <a16:creationId xmlns:a16="http://schemas.microsoft.com/office/drawing/2014/main" id="{9F2863B5-F815-7540-29AF-84A06C5937D1}"/>
                  </a:ext>
                </a:extLst>
              </p:cNvPr>
              <p:cNvSpPr/>
              <p:nvPr/>
            </p:nvSpPr>
            <p:spPr>
              <a:xfrm>
                <a:off x="6668712" y="1494368"/>
                <a:ext cx="152368" cy="141257"/>
              </a:xfrm>
              <a:custGeom>
                <a:avLst/>
                <a:gdLst/>
                <a:ahLst/>
                <a:cxnLst/>
                <a:rect l="l" t="t" r="r" b="b"/>
                <a:pathLst>
                  <a:path w="3250" h="3013" extrusionOk="0">
                    <a:moveTo>
                      <a:pt x="519" y="1"/>
                    </a:moveTo>
                    <a:cubicBezTo>
                      <a:pt x="519" y="1"/>
                      <a:pt x="277" y="596"/>
                      <a:pt x="0" y="1299"/>
                    </a:cubicBezTo>
                    <a:cubicBezTo>
                      <a:pt x="373" y="2017"/>
                      <a:pt x="2066" y="3013"/>
                      <a:pt x="2839" y="3013"/>
                    </a:cubicBezTo>
                    <a:cubicBezTo>
                      <a:pt x="3107" y="2605"/>
                      <a:pt x="3199" y="2202"/>
                      <a:pt x="3228" y="1930"/>
                    </a:cubicBezTo>
                    <a:cubicBezTo>
                      <a:pt x="3249" y="1718"/>
                      <a:pt x="3234" y="1583"/>
                      <a:pt x="3234" y="1583"/>
                    </a:cubicBezTo>
                    <a:cubicBezTo>
                      <a:pt x="2576" y="1502"/>
                      <a:pt x="2060" y="1307"/>
                      <a:pt x="1662" y="1079"/>
                    </a:cubicBezTo>
                    <a:cubicBezTo>
                      <a:pt x="1408" y="935"/>
                      <a:pt x="1203" y="778"/>
                      <a:pt x="1040" y="629"/>
                    </a:cubicBezTo>
                    <a:cubicBezTo>
                      <a:pt x="671" y="293"/>
                      <a:pt x="519" y="1"/>
                      <a:pt x="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667;p37">
                <a:extLst>
                  <a:ext uri="{FF2B5EF4-FFF2-40B4-BE49-F238E27FC236}">
                    <a16:creationId xmlns:a16="http://schemas.microsoft.com/office/drawing/2014/main" id="{357C52EB-9DB6-65C4-A4DD-ACF11AF58719}"/>
                  </a:ext>
                </a:extLst>
              </p:cNvPr>
              <p:cNvSpPr/>
              <p:nvPr/>
            </p:nvSpPr>
            <p:spPr>
              <a:xfrm>
                <a:off x="6856945" y="1515043"/>
                <a:ext cx="99578" cy="105767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2256" extrusionOk="0">
                    <a:moveTo>
                      <a:pt x="1306" y="0"/>
                    </a:moveTo>
                    <a:cubicBezTo>
                      <a:pt x="1306" y="0"/>
                      <a:pt x="1134" y="291"/>
                      <a:pt x="820" y="586"/>
                    </a:cubicBezTo>
                    <a:cubicBezTo>
                      <a:pt x="755" y="645"/>
                      <a:pt x="687" y="705"/>
                      <a:pt x="610" y="763"/>
                    </a:cubicBezTo>
                    <a:cubicBezTo>
                      <a:pt x="436" y="896"/>
                      <a:pt x="232" y="1018"/>
                      <a:pt x="0" y="1101"/>
                    </a:cubicBezTo>
                    <a:cubicBezTo>
                      <a:pt x="44" y="1203"/>
                      <a:pt x="92" y="1303"/>
                      <a:pt x="142" y="1398"/>
                    </a:cubicBezTo>
                    <a:cubicBezTo>
                      <a:pt x="399" y="1885"/>
                      <a:pt x="697" y="2255"/>
                      <a:pt x="697" y="2255"/>
                    </a:cubicBezTo>
                    <a:cubicBezTo>
                      <a:pt x="697" y="2255"/>
                      <a:pt x="1725" y="1820"/>
                      <a:pt x="2085" y="965"/>
                    </a:cubicBezTo>
                    <a:cubicBezTo>
                      <a:pt x="2099" y="933"/>
                      <a:pt x="2111" y="901"/>
                      <a:pt x="2124" y="867"/>
                    </a:cubicBezTo>
                    <a:cubicBezTo>
                      <a:pt x="1769" y="451"/>
                      <a:pt x="1306" y="0"/>
                      <a:pt x="1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668;p37">
                <a:extLst>
                  <a:ext uri="{FF2B5EF4-FFF2-40B4-BE49-F238E27FC236}">
                    <a16:creationId xmlns:a16="http://schemas.microsoft.com/office/drawing/2014/main" id="{CD4F6D2E-C33B-5964-7B1F-58D173207256}"/>
                  </a:ext>
                </a:extLst>
              </p:cNvPr>
              <p:cNvSpPr/>
              <p:nvPr/>
            </p:nvSpPr>
            <p:spPr>
              <a:xfrm>
                <a:off x="6717423" y="1361363"/>
                <a:ext cx="177966" cy="364793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7781" extrusionOk="0">
                    <a:moveTo>
                      <a:pt x="85" y="0"/>
                    </a:moveTo>
                    <a:cubicBezTo>
                      <a:pt x="106" y="321"/>
                      <a:pt x="106" y="783"/>
                      <a:pt x="96" y="1265"/>
                    </a:cubicBezTo>
                    <a:cubicBezTo>
                      <a:pt x="94" y="1349"/>
                      <a:pt x="93" y="1434"/>
                      <a:pt x="90" y="1520"/>
                    </a:cubicBezTo>
                    <a:cubicBezTo>
                      <a:pt x="76" y="2008"/>
                      <a:pt x="54" y="2494"/>
                      <a:pt x="34" y="2858"/>
                    </a:cubicBezTo>
                    <a:cubicBezTo>
                      <a:pt x="16" y="3223"/>
                      <a:pt x="1" y="3466"/>
                      <a:pt x="1" y="3466"/>
                    </a:cubicBezTo>
                    <a:cubicBezTo>
                      <a:pt x="164" y="3615"/>
                      <a:pt x="369" y="3772"/>
                      <a:pt x="622" y="3916"/>
                    </a:cubicBezTo>
                    <a:cubicBezTo>
                      <a:pt x="1021" y="4144"/>
                      <a:pt x="1537" y="4339"/>
                      <a:pt x="2193" y="4420"/>
                    </a:cubicBezTo>
                    <a:cubicBezTo>
                      <a:pt x="2313" y="4506"/>
                      <a:pt x="2444" y="4650"/>
                      <a:pt x="2551" y="4778"/>
                    </a:cubicBezTo>
                    <a:cubicBezTo>
                      <a:pt x="2679" y="4934"/>
                      <a:pt x="2776" y="5070"/>
                      <a:pt x="2776" y="5070"/>
                    </a:cubicBezTo>
                    <a:lnTo>
                      <a:pt x="2507" y="5416"/>
                    </a:lnTo>
                    <a:cubicBezTo>
                      <a:pt x="2742" y="5776"/>
                      <a:pt x="3516" y="7032"/>
                      <a:pt x="3633" y="7781"/>
                    </a:cubicBezTo>
                    <a:cubicBezTo>
                      <a:pt x="3650" y="7132"/>
                      <a:pt x="3575" y="6081"/>
                      <a:pt x="3575" y="6081"/>
                    </a:cubicBezTo>
                    <a:cubicBezTo>
                      <a:pt x="3575" y="6081"/>
                      <a:pt x="3374" y="5903"/>
                      <a:pt x="3045" y="5608"/>
                    </a:cubicBezTo>
                    <a:cubicBezTo>
                      <a:pt x="3014" y="5354"/>
                      <a:pt x="2996" y="4971"/>
                      <a:pt x="2987" y="4698"/>
                    </a:cubicBezTo>
                    <a:cubicBezTo>
                      <a:pt x="2979" y="4512"/>
                      <a:pt x="2976" y="4379"/>
                      <a:pt x="2976" y="4379"/>
                    </a:cubicBezTo>
                    <a:cubicBezTo>
                      <a:pt x="3208" y="4296"/>
                      <a:pt x="3412" y="4174"/>
                      <a:pt x="3586" y="4041"/>
                    </a:cubicBezTo>
                    <a:cubicBezTo>
                      <a:pt x="3663" y="3983"/>
                      <a:pt x="3731" y="3923"/>
                      <a:pt x="3796" y="3864"/>
                    </a:cubicBezTo>
                    <a:cubicBezTo>
                      <a:pt x="3710" y="3829"/>
                      <a:pt x="3615" y="3784"/>
                      <a:pt x="3517" y="3728"/>
                    </a:cubicBezTo>
                    <a:cubicBezTo>
                      <a:pt x="3487" y="3595"/>
                      <a:pt x="3464" y="3442"/>
                      <a:pt x="3444" y="3283"/>
                    </a:cubicBezTo>
                    <a:cubicBezTo>
                      <a:pt x="3439" y="3249"/>
                      <a:pt x="3436" y="3215"/>
                      <a:pt x="3432" y="3183"/>
                    </a:cubicBezTo>
                    <a:cubicBezTo>
                      <a:pt x="3430" y="3159"/>
                      <a:pt x="3427" y="3134"/>
                      <a:pt x="3424" y="3110"/>
                    </a:cubicBezTo>
                    <a:cubicBezTo>
                      <a:pt x="2643" y="3020"/>
                      <a:pt x="1603" y="2500"/>
                      <a:pt x="330" y="1147"/>
                    </a:cubicBezTo>
                    <a:cubicBezTo>
                      <a:pt x="323" y="1139"/>
                      <a:pt x="319" y="1133"/>
                      <a:pt x="314" y="1126"/>
                    </a:cubicBezTo>
                    <a:cubicBezTo>
                      <a:pt x="279" y="1051"/>
                      <a:pt x="245" y="942"/>
                      <a:pt x="215" y="812"/>
                    </a:cubicBezTo>
                    <a:cubicBezTo>
                      <a:pt x="163" y="586"/>
                      <a:pt x="120" y="292"/>
                      <a:pt x="85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669;p37">
                <a:extLst>
                  <a:ext uri="{FF2B5EF4-FFF2-40B4-BE49-F238E27FC236}">
                    <a16:creationId xmlns:a16="http://schemas.microsoft.com/office/drawing/2014/main" id="{BC079E3B-4ECE-AB1C-842B-F3F7DF0CAF4D}"/>
                  </a:ext>
                </a:extLst>
              </p:cNvPr>
              <p:cNvSpPr/>
              <p:nvPr/>
            </p:nvSpPr>
            <p:spPr>
              <a:xfrm>
                <a:off x="6878276" y="1510261"/>
                <a:ext cx="39897" cy="322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88" extrusionOk="0">
                    <a:moveTo>
                      <a:pt x="203" y="0"/>
                    </a:moveTo>
                    <a:cubicBezTo>
                      <a:pt x="141" y="0"/>
                      <a:pt x="74" y="2"/>
                      <a:pt x="1" y="6"/>
                    </a:cubicBezTo>
                    <a:lnTo>
                      <a:pt x="1" y="7"/>
                    </a:lnTo>
                    <a:cubicBezTo>
                      <a:pt x="22" y="202"/>
                      <a:pt x="50" y="390"/>
                      <a:pt x="86" y="552"/>
                    </a:cubicBezTo>
                    <a:cubicBezTo>
                      <a:pt x="184" y="608"/>
                      <a:pt x="279" y="653"/>
                      <a:pt x="365" y="688"/>
                    </a:cubicBezTo>
                    <a:cubicBezTo>
                      <a:pt x="679" y="391"/>
                      <a:pt x="851" y="102"/>
                      <a:pt x="851" y="102"/>
                    </a:cubicBezTo>
                    <a:cubicBezTo>
                      <a:pt x="851" y="102"/>
                      <a:pt x="683" y="0"/>
                      <a:pt x="203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670;p37">
                <a:extLst>
                  <a:ext uri="{FF2B5EF4-FFF2-40B4-BE49-F238E27FC236}">
                    <a16:creationId xmlns:a16="http://schemas.microsoft.com/office/drawing/2014/main" id="{0BC92C0C-019E-ED34-7EC3-4FD465AD7B86}"/>
                  </a:ext>
                </a:extLst>
              </p:cNvPr>
              <p:cNvSpPr/>
              <p:nvPr/>
            </p:nvSpPr>
            <p:spPr>
              <a:xfrm>
                <a:off x="6692997" y="1494228"/>
                <a:ext cx="26114" cy="29677"/>
              </a:xfrm>
              <a:custGeom>
                <a:avLst/>
                <a:gdLst/>
                <a:ahLst/>
                <a:cxnLst/>
                <a:rect l="l" t="t" r="r" b="b"/>
                <a:pathLst>
                  <a:path w="557" h="633" extrusionOk="0">
                    <a:moveTo>
                      <a:pt x="142" y="0"/>
                    </a:moveTo>
                    <a:cubicBezTo>
                      <a:pt x="52" y="0"/>
                      <a:pt x="1" y="4"/>
                      <a:pt x="1" y="4"/>
                    </a:cubicBezTo>
                    <a:cubicBezTo>
                      <a:pt x="1" y="4"/>
                      <a:pt x="153" y="296"/>
                      <a:pt x="522" y="632"/>
                    </a:cubicBezTo>
                    <a:cubicBezTo>
                      <a:pt x="522" y="632"/>
                      <a:pt x="537" y="389"/>
                      <a:pt x="557" y="24"/>
                    </a:cubicBezTo>
                    <a:cubicBezTo>
                      <a:pt x="385" y="5"/>
                      <a:pt x="241" y="0"/>
                      <a:pt x="142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671;p37">
                <a:extLst>
                  <a:ext uri="{FF2B5EF4-FFF2-40B4-BE49-F238E27FC236}">
                    <a16:creationId xmlns:a16="http://schemas.microsoft.com/office/drawing/2014/main" id="{5923C9CE-999B-D0FF-600A-ACB63D84E58E}"/>
                  </a:ext>
                </a:extLst>
              </p:cNvPr>
              <p:cNvSpPr/>
              <p:nvPr/>
            </p:nvSpPr>
            <p:spPr>
              <a:xfrm>
                <a:off x="6395340" y="2175290"/>
                <a:ext cx="349790" cy="417442"/>
              </a:xfrm>
              <a:custGeom>
                <a:avLst/>
                <a:gdLst/>
                <a:ahLst/>
                <a:cxnLst/>
                <a:rect l="l" t="t" r="r" b="b"/>
                <a:pathLst>
                  <a:path w="7461" h="8904" extrusionOk="0">
                    <a:moveTo>
                      <a:pt x="872" y="0"/>
                    </a:moveTo>
                    <a:cubicBezTo>
                      <a:pt x="367" y="0"/>
                      <a:pt x="5" y="122"/>
                      <a:pt x="5" y="122"/>
                    </a:cubicBezTo>
                    <a:cubicBezTo>
                      <a:pt x="5" y="122"/>
                      <a:pt x="0" y="1273"/>
                      <a:pt x="208" y="1687"/>
                    </a:cubicBezTo>
                    <a:cubicBezTo>
                      <a:pt x="1731" y="4433"/>
                      <a:pt x="6209" y="8904"/>
                      <a:pt x="6209" y="8904"/>
                    </a:cubicBezTo>
                    <a:lnTo>
                      <a:pt x="7461" y="7847"/>
                    </a:lnTo>
                    <a:cubicBezTo>
                      <a:pt x="7233" y="7546"/>
                      <a:pt x="7021" y="7262"/>
                      <a:pt x="6823" y="6993"/>
                    </a:cubicBezTo>
                    <a:cubicBezTo>
                      <a:pt x="6797" y="6957"/>
                      <a:pt x="6771" y="6921"/>
                      <a:pt x="6745" y="6886"/>
                    </a:cubicBezTo>
                    <a:cubicBezTo>
                      <a:pt x="4443" y="3732"/>
                      <a:pt x="4163" y="2686"/>
                      <a:pt x="3206" y="1298"/>
                    </a:cubicBezTo>
                    <a:cubicBezTo>
                      <a:pt x="2992" y="986"/>
                      <a:pt x="2763" y="744"/>
                      <a:pt x="2529" y="556"/>
                    </a:cubicBezTo>
                    <a:cubicBezTo>
                      <a:pt x="1975" y="113"/>
                      <a:pt x="1358" y="0"/>
                      <a:pt x="872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672;p37">
                <a:extLst>
                  <a:ext uri="{FF2B5EF4-FFF2-40B4-BE49-F238E27FC236}">
                    <a16:creationId xmlns:a16="http://schemas.microsoft.com/office/drawing/2014/main" id="{6A4DD7F9-C159-3AA8-59AD-1D763C7A9D14}"/>
                  </a:ext>
                </a:extLst>
              </p:cNvPr>
              <p:cNvSpPr/>
              <p:nvPr/>
            </p:nvSpPr>
            <p:spPr>
              <a:xfrm>
                <a:off x="6395527" y="2020437"/>
                <a:ext cx="145195" cy="180966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860" extrusionOk="0">
                    <a:moveTo>
                      <a:pt x="1705" y="1"/>
                    </a:moveTo>
                    <a:cubicBezTo>
                      <a:pt x="1534" y="1"/>
                      <a:pt x="1041" y="288"/>
                      <a:pt x="279" y="288"/>
                    </a:cubicBezTo>
                    <a:cubicBezTo>
                      <a:pt x="230" y="288"/>
                      <a:pt x="181" y="287"/>
                      <a:pt x="131" y="285"/>
                    </a:cubicBezTo>
                    <a:cubicBezTo>
                      <a:pt x="117" y="566"/>
                      <a:pt x="112" y="873"/>
                      <a:pt x="112" y="1180"/>
                    </a:cubicBezTo>
                    <a:cubicBezTo>
                      <a:pt x="114" y="2251"/>
                      <a:pt x="1" y="3425"/>
                      <a:pt x="1" y="3425"/>
                    </a:cubicBezTo>
                    <a:cubicBezTo>
                      <a:pt x="1" y="3425"/>
                      <a:pt x="363" y="3303"/>
                      <a:pt x="868" y="3303"/>
                    </a:cubicBezTo>
                    <a:cubicBezTo>
                      <a:pt x="1354" y="3303"/>
                      <a:pt x="1971" y="3416"/>
                      <a:pt x="2525" y="3859"/>
                    </a:cubicBezTo>
                    <a:cubicBezTo>
                      <a:pt x="2526" y="3136"/>
                      <a:pt x="2765" y="1833"/>
                      <a:pt x="2968" y="855"/>
                    </a:cubicBezTo>
                    <a:cubicBezTo>
                      <a:pt x="2976" y="818"/>
                      <a:pt x="2984" y="783"/>
                      <a:pt x="2991" y="746"/>
                    </a:cubicBezTo>
                    <a:cubicBezTo>
                      <a:pt x="3028" y="570"/>
                      <a:pt x="3065" y="405"/>
                      <a:pt x="3097" y="259"/>
                    </a:cubicBezTo>
                    <a:lnTo>
                      <a:pt x="3097" y="259"/>
                    </a:lnTo>
                    <a:cubicBezTo>
                      <a:pt x="3065" y="266"/>
                      <a:pt x="3031" y="275"/>
                      <a:pt x="2997" y="285"/>
                    </a:cubicBezTo>
                    <a:cubicBezTo>
                      <a:pt x="2824" y="334"/>
                      <a:pt x="2659" y="375"/>
                      <a:pt x="2505" y="410"/>
                    </a:cubicBezTo>
                    <a:cubicBezTo>
                      <a:pt x="2087" y="502"/>
                      <a:pt x="1746" y="542"/>
                      <a:pt x="1511" y="542"/>
                    </a:cubicBezTo>
                    <a:cubicBezTo>
                      <a:pt x="1298" y="542"/>
                      <a:pt x="1171" y="510"/>
                      <a:pt x="1150" y="454"/>
                    </a:cubicBezTo>
                    <a:cubicBezTo>
                      <a:pt x="1095" y="314"/>
                      <a:pt x="1789" y="295"/>
                      <a:pt x="1771" y="58"/>
                    </a:cubicBezTo>
                    <a:cubicBezTo>
                      <a:pt x="1768" y="17"/>
                      <a:pt x="1746" y="1"/>
                      <a:pt x="170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673;p37">
                <a:extLst>
                  <a:ext uri="{FF2B5EF4-FFF2-40B4-BE49-F238E27FC236}">
                    <a16:creationId xmlns:a16="http://schemas.microsoft.com/office/drawing/2014/main" id="{A3818C4C-DB43-43E2-6BEF-E6271322C160}"/>
                  </a:ext>
                </a:extLst>
              </p:cNvPr>
              <p:cNvSpPr/>
              <p:nvPr/>
            </p:nvSpPr>
            <p:spPr>
              <a:xfrm>
                <a:off x="6400778" y="2020437"/>
                <a:ext cx="139944" cy="55368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181" extrusionOk="0">
                    <a:moveTo>
                      <a:pt x="1593" y="1"/>
                    </a:moveTo>
                    <a:cubicBezTo>
                      <a:pt x="1423" y="1"/>
                      <a:pt x="931" y="288"/>
                      <a:pt x="170" y="288"/>
                    </a:cubicBezTo>
                    <a:cubicBezTo>
                      <a:pt x="121" y="288"/>
                      <a:pt x="70" y="287"/>
                      <a:pt x="19" y="285"/>
                    </a:cubicBezTo>
                    <a:cubicBezTo>
                      <a:pt x="5" y="566"/>
                      <a:pt x="0" y="873"/>
                      <a:pt x="0" y="1180"/>
                    </a:cubicBezTo>
                    <a:cubicBezTo>
                      <a:pt x="647" y="828"/>
                      <a:pt x="1300" y="728"/>
                      <a:pt x="1829" y="728"/>
                    </a:cubicBezTo>
                    <a:cubicBezTo>
                      <a:pt x="2299" y="728"/>
                      <a:pt x="2671" y="807"/>
                      <a:pt x="2856" y="855"/>
                    </a:cubicBezTo>
                    <a:cubicBezTo>
                      <a:pt x="2864" y="818"/>
                      <a:pt x="2872" y="783"/>
                      <a:pt x="2879" y="748"/>
                    </a:cubicBezTo>
                    <a:cubicBezTo>
                      <a:pt x="2916" y="570"/>
                      <a:pt x="2953" y="405"/>
                      <a:pt x="2985" y="259"/>
                    </a:cubicBezTo>
                    <a:lnTo>
                      <a:pt x="2985" y="259"/>
                    </a:lnTo>
                    <a:cubicBezTo>
                      <a:pt x="2953" y="268"/>
                      <a:pt x="2919" y="275"/>
                      <a:pt x="2885" y="286"/>
                    </a:cubicBezTo>
                    <a:cubicBezTo>
                      <a:pt x="2712" y="335"/>
                      <a:pt x="2547" y="376"/>
                      <a:pt x="2393" y="410"/>
                    </a:cubicBezTo>
                    <a:cubicBezTo>
                      <a:pt x="1975" y="502"/>
                      <a:pt x="1635" y="542"/>
                      <a:pt x="1399" y="542"/>
                    </a:cubicBezTo>
                    <a:cubicBezTo>
                      <a:pt x="1187" y="542"/>
                      <a:pt x="1060" y="510"/>
                      <a:pt x="1038" y="454"/>
                    </a:cubicBezTo>
                    <a:cubicBezTo>
                      <a:pt x="983" y="314"/>
                      <a:pt x="1677" y="295"/>
                      <a:pt x="1659" y="58"/>
                    </a:cubicBezTo>
                    <a:cubicBezTo>
                      <a:pt x="1656" y="17"/>
                      <a:pt x="1634" y="1"/>
                      <a:pt x="159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674;p37">
                <a:extLst>
                  <a:ext uri="{FF2B5EF4-FFF2-40B4-BE49-F238E27FC236}">
                    <a16:creationId xmlns:a16="http://schemas.microsoft.com/office/drawing/2014/main" id="{42A3941A-C1B9-8177-06CC-54F54DE1B9A1}"/>
                  </a:ext>
                </a:extLst>
              </p:cNvPr>
              <p:cNvSpPr/>
              <p:nvPr/>
            </p:nvSpPr>
            <p:spPr>
              <a:xfrm>
                <a:off x="6535753" y="2027516"/>
                <a:ext cx="73277" cy="27989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97" extrusionOk="0">
                    <a:moveTo>
                      <a:pt x="881" y="0"/>
                    </a:moveTo>
                    <a:cubicBezTo>
                      <a:pt x="871" y="0"/>
                      <a:pt x="861" y="0"/>
                      <a:pt x="850" y="1"/>
                    </a:cubicBezTo>
                    <a:lnTo>
                      <a:pt x="821" y="1"/>
                    </a:lnTo>
                    <a:cubicBezTo>
                      <a:pt x="812" y="2"/>
                      <a:pt x="804" y="2"/>
                      <a:pt x="797" y="2"/>
                    </a:cubicBezTo>
                    <a:cubicBezTo>
                      <a:pt x="786" y="2"/>
                      <a:pt x="777" y="2"/>
                      <a:pt x="766" y="4"/>
                    </a:cubicBezTo>
                    <a:lnTo>
                      <a:pt x="757" y="4"/>
                    </a:lnTo>
                    <a:cubicBezTo>
                      <a:pt x="746" y="4"/>
                      <a:pt x="736" y="5"/>
                      <a:pt x="725" y="5"/>
                    </a:cubicBezTo>
                    <a:cubicBezTo>
                      <a:pt x="722" y="5"/>
                      <a:pt x="717" y="5"/>
                      <a:pt x="713" y="7"/>
                    </a:cubicBezTo>
                    <a:cubicBezTo>
                      <a:pt x="705" y="7"/>
                      <a:pt x="696" y="7"/>
                      <a:pt x="687" y="8"/>
                    </a:cubicBezTo>
                    <a:cubicBezTo>
                      <a:pt x="677" y="8"/>
                      <a:pt x="667" y="10"/>
                      <a:pt x="658" y="11"/>
                    </a:cubicBezTo>
                    <a:cubicBezTo>
                      <a:pt x="645" y="11"/>
                      <a:pt x="635" y="13"/>
                      <a:pt x="624" y="14"/>
                    </a:cubicBezTo>
                    <a:cubicBezTo>
                      <a:pt x="610" y="14"/>
                      <a:pt x="596" y="16"/>
                      <a:pt x="583" y="17"/>
                    </a:cubicBezTo>
                    <a:cubicBezTo>
                      <a:pt x="440" y="34"/>
                      <a:pt x="281" y="63"/>
                      <a:pt x="106" y="108"/>
                    </a:cubicBezTo>
                    <a:cubicBezTo>
                      <a:pt x="74" y="254"/>
                      <a:pt x="37" y="419"/>
                      <a:pt x="0" y="595"/>
                    </a:cubicBezTo>
                    <a:lnTo>
                      <a:pt x="0" y="597"/>
                    </a:lnTo>
                    <a:cubicBezTo>
                      <a:pt x="307" y="565"/>
                      <a:pt x="557" y="522"/>
                      <a:pt x="758" y="475"/>
                    </a:cubicBezTo>
                    <a:cubicBezTo>
                      <a:pt x="1396" y="326"/>
                      <a:pt x="1563" y="135"/>
                      <a:pt x="1563" y="135"/>
                    </a:cubicBezTo>
                    <a:cubicBezTo>
                      <a:pt x="1555" y="131"/>
                      <a:pt x="1337" y="0"/>
                      <a:pt x="8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675;p37">
                <a:extLst>
                  <a:ext uri="{FF2B5EF4-FFF2-40B4-BE49-F238E27FC236}">
                    <a16:creationId xmlns:a16="http://schemas.microsoft.com/office/drawing/2014/main" id="{414E0DDA-E550-D59F-5AF4-71306CDB3769}"/>
                  </a:ext>
                </a:extLst>
              </p:cNvPr>
              <p:cNvSpPr/>
              <p:nvPr/>
            </p:nvSpPr>
            <p:spPr>
              <a:xfrm>
                <a:off x="6380572" y="1598588"/>
                <a:ext cx="271965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2668" y="9440"/>
                      <a:pt x="2744" y="9425"/>
                      <a:pt x="2824" y="9408"/>
                    </a:cubicBezTo>
                    <a:cubicBezTo>
                      <a:pt x="2978" y="9373"/>
                      <a:pt x="3143" y="9332"/>
                      <a:pt x="3316" y="9283"/>
                    </a:cubicBezTo>
                    <a:cubicBezTo>
                      <a:pt x="3350" y="9273"/>
                      <a:pt x="3384" y="9264"/>
                      <a:pt x="3416" y="9257"/>
                    </a:cubicBezTo>
                    <a:cubicBezTo>
                      <a:pt x="3591" y="9212"/>
                      <a:pt x="3749" y="9183"/>
                      <a:pt x="3893" y="9166"/>
                    </a:cubicBezTo>
                    <a:cubicBezTo>
                      <a:pt x="4003" y="9154"/>
                      <a:pt x="4103" y="9149"/>
                      <a:pt x="4194" y="9149"/>
                    </a:cubicBezTo>
                    <a:cubicBezTo>
                      <a:pt x="4648" y="9149"/>
                      <a:pt x="4865" y="9279"/>
                      <a:pt x="4873" y="9283"/>
                    </a:cubicBezTo>
                    <a:cubicBezTo>
                      <a:pt x="4873" y="9283"/>
                      <a:pt x="5374" y="7968"/>
                      <a:pt x="5710" y="4537"/>
                    </a:cubicBezTo>
                    <a:cubicBezTo>
                      <a:pt x="5801" y="3630"/>
                      <a:pt x="5662" y="2886"/>
                      <a:pt x="5409" y="2282"/>
                    </a:cubicBezTo>
                    <a:cubicBezTo>
                      <a:pt x="5261" y="1929"/>
                      <a:pt x="5074" y="1621"/>
                      <a:pt x="4873" y="1360"/>
                    </a:cubicBezTo>
                    <a:cubicBezTo>
                      <a:pt x="4873" y="1358"/>
                      <a:pt x="4873" y="1358"/>
                      <a:pt x="4873" y="1358"/>
                    </a:cubicBezTo>
                    <a:cubicBezTo>
                      <a:pt x="4287" y="602"/>
                      <a:pt x="3570" y="206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676;p37">
                <a:extLst>
                  <a:ext uri="{FF2B5EF4-FFF2-40B4-BE49-F238E27FC236}">
                    <a16:creationId xmlns:a16="http://schemas.microsoft.com/office/drawing/2014/main" id="{54E49AB0-B3B2-3BE9-A263-E5812AB2C1B7}"/>
                  </a:ext>
                </a:extLst>
              </p:cNvPr>
              <p:cNvSpPr/>
              <p:nvPr/>
            </p:nvSpPr>
            <p:spPr>
              <a:xfrm>
                <a:off x="6448739" y="2020437"/>
                <a:ext cx="30614" cy="20113"/>
              </a:xfrm>
              <a:custGeom>
                <a:avLst/>
                <a:gdLst/>
                <a:ahLst/>
                <a:cxnLst/>
                <a:rect l="l" t="t" r="r" b="b"/>
                <a:pathLst>
                  <a:path w="653" h="429" extrusionOk="0">
                    <a:moveTo>
                      <a:pt x="570" y="1"/>
                    </a:moveTo>
                    <a:cubicBezTo>
                      <a:pt x="476" y="1"/>
                      <a:pt x="283" y="89"/>
                      <a:pt x="0" y="168"/>
                    </a:cubicBezTo>
                    <a:lnTo>
                      <a:pt x="14" y="428"/>
                    </a:lnTo>
                    <a:cubicBezTo>
                      <a:pt x="49" y="311"/>
                      <a:pt x="653" y="280"/>
                      <a:pt x="636" y="58"/>
                    </a:cubicBezTo>
                    <a:cubicBezTo>
                      <a:pt x="633" y="17"/>
                      <a:pt x="611" y="1"/>
                      <a:pt x="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677;p37">
                <a:extLst>
                  <a:ext uri="{FF2B5EF4-FFF2-40B4-BE49-F238E27FC236}">
                    <a16:creationId xmlns:a16="http://schemas.microsoft.com/office/drawing/2014/main" id="{24D784FE-CDBE-34D7-A86A-7B57824569E4}"/>
                  </a:ext>
                </a:extLst>
              </p:cNvPr>
              <p:cNvSpPr/>
              <p:nvPr/>
            </p:nvSpPr>
            <p:spPr>
              <a:xfrm>
                <a:off x="6721173" y="2576369"/>
                <a:ext cx="134740" cy="111112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2370" extrusionOk="0">
                    <a:moveTo>
                      <a:pt x="2856" y="0"/>
                    </a:moveTo>
                    <a:cubicBezTo>
                      <a:pt x="2851" y="0"/>
                      <a:pt x="2847" y="2"/>
                      <a:pt x="2844" y="6"/>
                    </a:cubicBezTo>
                    <a:cubicBezTo>
                      <a:pt x="2813" y="44"/>
                      <a:pt x="2696" y="190"/>
                      <a:pt x="2477" y="424"/>
                    </a:cubicBezTo>
                    <a:cubicBezTo>
                      <a:pt x="2474" y="425"/>
                      <a:pt x="2473" y="427"/>
                      <a:pt x="2471" y="430"/>
                    </a:cubicBezTo>
                    <a:cubicBezTo>
                      <a:pt x="2300" y="612"/>
                      <a:pt x="2121" y="792"/>
                      <a:pt x="1937" y="965"/>
                    </a:cubicBezTo>
                    <a:cubicBezTo>
                      <a:pt x="1520" y="1358"/>
                      <a:pt x="884" y="1897"/>
                      <a:pt x="227" y="2237"/>
                    </a:cubicBezTo>
                    <a:lnTo>
                      <a:pt x="225" y="2237"/>
                    </a:lnTo>
                    <a:cubicBezTo>
                      <a:pt x="153" y="2274"/>
                      <a:pt x="81" y="2309"/>
                      <a:pt x="11" y="2339"/>
                    </a:cubicBezTo>
                    <a:cubicBezTo>
                      <a:pt x="3" y="2342"/>
                      <a:pt x="0" y="2351"/>
                      <a:pt x="3" y="2361"/>
                    </a:cubicBezTo>
                    <a:cubicBezTo>
                      <a:pt x="6" y="2365"/>
                      <a:pt x="11" y="2370"/>
                      <a:pt x="17" y="2370"/>
                    </a:cubicBezTo>
                    <a:cubicBezTo>
                      <a:pt x="20" y="2370"/>
                      <a:pt x="22" y="2368"/>
                      <a:pt x="23" y="2368"/>
                    </a:cubicBezTo>
                    <a:cubicBezTo>
                      <a:pt x="95" y="2336"/>
                      <a:pt x="169" y="2301"/>
                      <a:pt x="242" y="2264"/>
                    </a:cubicBezTo>
                    <a:cubicBezTo>
                      <a:pt x="902" y="1923"/>
                      <a:pt x="1540" y="1382"/>
                      <a:pt x="1959" y="988"/>
                    </a:cubicBezTo>
                    <a:cubicBezTo>
                      <a:pt x="2142" y="813"/>
                      <a:pt x="2323" y="633"/>
                      <a:pt x="2494" y="451"/>
                    </a:cubicBezTo>
                    <a:cubicBezTo>
                      <a:pt x="2717" y="213"/>
                      <a:pt x="2836" y="64"/>
                      <a:pt x="2869" y="25"/>
                    </a:cubicBezTo>
                    <a:cubicBezTo>
                      <a:pt x="2873" y="18"/>
                      <a:pt x="2872" y="9"/>
                      <a:pt x="2865" y="3"/>
                    </a:cubicBezTo>
                    <a:cubicBezTo>
                      <a:pt x="2863" y="1"/>
                      <a:pt x="2859" y="0"/>
                      <a:pt x="2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678;p37">
                <a:extLst>
                  <a:ext uri="{FF2B5EF4-FFF2-40B4-BE49-F238E27FC236}">
                    <a16:creationId xmlns:a16="http://schemas.microsoft.com/office/drawing/2014/main" id="{8B2D9B34-8424-3F80-96C9-88A66FB103D0}"/>
                  </a:ext>
                </a:extLst>
              </p:cNvPr>
              <p:cNvSpPr/>
              <p:nvPr/>
            </p:nvSpPr>
            <p:spPr>
              <a:xfrm>
                <a:off x="6686386" y="2543177"/>
                <a:ext cx="178763" cy="138069"/>
              </a:xfrm>
              <a:custGeom>
                <a:avLst/>
                <a:gdLst/>
                <a:ahLst/>
                <a:cxnLst/>
                <a:rect l="l" t="t" r="r" b="b"/>
                <a:pathLst>
                  <a:path w="3813" h="2945" extrusionOk="0">
                    <a:moveTo>
                      <a:pt x="3219" y="1132"/>
                    </a:moveTo>
                    <a:lnTo>
                      <a:pt x="3213" y="1138"/>
                    </a:lnTo>
                    <a:cubicBezTo>
                      <a:pt x="3215" y="1135"/>
                      <a:pt x="3216" y="1133"/>
                      <a:pt x="3219" y="1132"/>
                    </a:cubicBezTo>
                    <a:close/>
                    <a:moveTo>
                      <a:pt x="1253" y="0"/>
                    </a:moveTo>
                    <a:cubicBezTo>
                      <a:pt x="1253" y="0"/>
                      <a:pt x="570" y="577"/>
                      <a:pt x="1" y="1057"/>
                    </a:cubicBezTo>
                    <a:cubicBezTo>
                      <a:pt x="427" y="2122"/>
                      <a:pt x="898" y="2841"/>
                      <a:pt x="967" y="2945"/>
                    </a:cubicBezTo>
                    <a:cubicBezTo>
                      <a:pt x="967" y="2945"/>
                      <a:pt x="969" y="2945"/>
                      <a:pt x="969" y="2943"/>
                    </a:cubicBezTo>
                    <a:cubicBezTo>
                      <a:pt x="1626" y="2605"/>
                      <a:pt x="2262" y="2066"/>
                      <a:pt x="2679" y="1673"/>
                    </a:cubicBezTo>
                    <a:cubicBezTo>
                      <a:pt x="2773" y="1839"/>
                      <a:pt x="2892" y="2024"/>
                      <a:pt x="2996" y="2183"/>
                    </a:cubicBezTo>
                    <a:cubicBezTo>
                      <a:pt x="3060" y="2281"/>
                      <a:pt x="3121" y="2373"/>
                      <a:pt x="3176" y="2454"/>
                    </a:cubicBezTo>
                    <a:cubicBezTo>
                      <a:pt x="3259" y="2573"/>
                      <a:pt x="3392" y="2638"/>
                      <a:pt x="3528" y="2638"/>
                    </a:cubicBezTo>
                    <a:cubicBezTo>
                      <a:pt x="3603" y="2638"/>
                      <a:pt x="3679" y="2618"/>
                      <a:pt x="3748" y="2576"/>
                    </a:cubicBezTo>
                    <a:cubicBezTo>
                      <a:pt x="3794" y="2549"/>
                      <a:pt x="3812" y="2492"/>
                      <a:pt x="3791" y="2443"/>
                    </a:cubicBezTo>
                    <a:lnTo>
                      <a:pt x="3471" y="1714"/>
                    </a:lnTo>
                    <a:lnTo>
                      <a:pt x="3219" y="1132"/>
                    </a:lnTo>
                    <a:cubicBezTo>
                      <a:pt x="2886" y="193"/>
                      <a:pt x="1253" y="0"/>
                      <a:pt x="1253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679;p37">
                <a:extLst>
                  <a:ext uri="{FF2B5EF4-FFF2-40B4-BE49-F238E27FC236}">
                    <a16:creationId xmlns:a16="http://schemas.microsoft.com/office/drawing/2014/main" id="{1B3B0A22-28E2-672C-F754-CDD6E4E9E4A3}"/>
                  </a:ext>
                </a:extLst>
              </p:cNvPr>
              <p:cNvSpPr/>
              <p:nvPr/>
            </p:nvSpPr>
            <p:spPr>
              <a:xfrm>
                <a:off x="6669649" y="2276931"/>
                <a:ext cx="2532" cy="4594"/>
              </a:xfrm>
              <a:custGeom>
                <a:avLst/>
                <a:gdLst/>
                <a:ahLst/>
                <a:cxnLst/>
                <a:rect l="l" t="t" r="r" b="b"/>
                <a:pathLst>
                  <a:path w="54" h="98" extrusionOk="0">
                    <a:moveTo>
                      <a:pt x="8" y="0"/>
                    </a:moveTo>
                    <a:cubicBezTo>
                      <a:pt x="7" y="0"/>
                      <a:pt x="6" y="1"/>
                      <a:pt x="5" y="1"/>
                    </a:cubicBezTo>
                    <a:cubicBezTo>
                      <a:pt x="2" y="4"/>
                      <a:pt x="0" y="9"/>
                      <a:pt x="2" y="12"/>
                    </a:cubicBezTo>
                    <a:cubicBezTo>
                      <a:pt x="14" y="39"/>
                      <a:pt x="26" y="65"/>
                      <a:pt x="38" y="90"/>
                    </a:cubicBezTo>
                    <a:lnTo>
                      <a:pt x="38" y="93"/>
                    </a:lnTo>
                    <a:cubicBezTo>
                      <a:pt x="40" y="94"/>
                      <a:pt x="43" y="97"/>
                      <a:pt x="46" y="97"/>
                    </a:cubicBezTo>
                    <a:lnTo>
                      <a:pt x="46" y="96"/>
                    </a:lnTo>
                    <a:lnTo>
                      <a:pt x="49" y="96"/>
                    </a:lnTo>
                    <a:cubicBezTo>
                      <a:pt x="52" y="94"/>
                      <a:pt x="54" y="91"/>
                      <a:pt x="54" y="88"/>
                    </a:cubicBezTo>
                    <a:cubicBezTo>
                      <a:pt x="54" y="88"/>
                      <a:pt x="54" y="87"/>
                      <a:pt x="52" y="85"/>
                    </a:cubicBezTo>
                    <a:cubicBezTo>
                      <a:pt x="46" y="71"/>
                      <a:pt x="38" y="56"/>
                      <a:pt x="32" y="41"/>
                    </a:cubicBezTo>
                    <a:lnTo>
                      <a:pt x="15" y="6"/>
                    </a:lnTo>
                    <a:cubicBezTo>
                      <a:pt x="14" y="2"/>
                      <a:pt x="11" y="0"/>
                      <a:pt x="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680;p37">
                <a:extLst>
                  <a:ext uri="{FF2B5EF4-FFF2-40B4-BE49-F238E27FC236}">
                    <a16:creationId xmlns:a16="http://schemas.microsoft.com/office/drawing/2014/main" id="{D066A264-2D88-700E-EB09-E1097824B40A}"/>
                  </a:ext>
                </a:extLst>
              </p:cNvPr>
              <p:cNvSpPr/>
              <p:nvPr/>
            </p:nvSpPr>
            <p:spPr>
              <a:xfrm>
                <a:off x="7064916" y="2168960"/>
                <a:ext cx="92827" cy="88842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895" extrusionOk="0">
                    <a:moveTo>
                      <a:pt x="20" y="0"/>
                    </a:moveTo>
                    <a:cubicBezTo>
                      <a:pt x="15" y="0"/>
                      <a:pt x="9" y="3"/>
                      <a:pt x="5" y="8"/>
                    </a:cubicBezTo>
                    <a:cubicBezTo>
                      <a:pt x="1" y="15"/>
                      <a:pt x="4" y="26"/>
                      <a:pt x="12" y="29"/>
                    </a:cubicBezTo>
                    <a:cubicBezTo>
                      <a:pt x="22" y="35"/>
                      <a:pt x="1028" y="586"/>
                      <a:pt x="1949" y="1888"/>
                    </a:cubicBezTo>
                    <a:cubicBezTo>
                      <a:pt x="1952" y="1893"/>
                      <a:pt x="1956" y="1894"/>
                      <a:pt x="1961" y="1894"/>
                    </a:cubicBezTo>
                    <a:cubicBezTo>
                      <a:pt x="1964" y="1894"/>
                      <a:pt x="1967" y="1894"/>
                      <a:pt x="1970" y="1891"/>
                    </a:cubicBezTo>
                    <a:cubicBezTo>
                      <a:pt x="1978" y="1887"/>
                      <a:pt x="1979" y="1877"/>
                      <a:pt x="1973" y="1870"/>
                    </a:cubicBezTo>
                    <a:cubicBezTo>
                      <a:pt x="1048" y="561"/>
                      <a:pt x="36" y="8"/>
                      <a:pt x="27" y="2"/>
                    </a:cubicBezTo>
                    <a:cubicBezTo>
                      <a:pt x="25" y="1"/>
                      <a:pt x="23" y="0"/>
                      <a:pt x="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681;p37">
                <a:extLst>
                  <a:ext uri="{FF2B5EF4-FFF2-40B4-BE49-F238E27FC236}">
                    <a16:creationId xmlns:a16="http://schemas.microsoft.com/office/drawing/2014/main" id="{56410E3F-2AE8-5E50-71AA-C9CF6256E599}"/>
                  </a:ext>
                </a:extLst>
              </p:cNvPr>
              <p:cNvSpPr/>
              <p:nvPr/>
            </p:nvSpPr>
            <p:spPr>
              <a:xfrm>
                <a:off x="7046069" y="2097558"/>
                <a:ext cx="57853" cy="82513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760" extrusionOk="0">
                    <a:moveTo>
                      <a:pt x="18" y="0"/>
                    </a:moveTo>
                    <a:cubicBezTo>
                      <a:pt x="14" y="0"/>
                      <a:pt x="10" y="2"/>
                      <a:pt x="7" y="5"/>
                    </a:cubicBezTo>
                    <a:cubicBezTo>
                      <a:pt x="1" y="11"/>
                      <a:pt x="1" y="20"/>
                      <a:pt x="7" y="26"/>
                    </a:cubicBezTo>
                    <a:cubicBezTo>
                      <a:pt x="625" y="627"/>
                      <a:pt x="1196" y="1740"/>
                      <a:pt x="1201" y="1751"/>
                    </a:cubicBezTo>
                    <a:cubicBezTo>
                      <a:pt x="1204" y="1757"/>
                      <a:pt x="1210" y="1760"/>
                      <a:pt x="1215" y="1760"/>
                    </a:cubicBezTo>
                    <a:cubicBezTo>
                      <a:pt x="1218" y="1760"/>
                      <a:pt x="1221" y="1758"/>
                      <a:pt x="1222" y="1757"/>
                    </a:cubicBezTo>
                    <a:cubicBezTo>
                      <a:pt x="1230" y="1754"/>
                      <a:pt x="1233" y="1745"/>
                      <a:pt x="1228" y="1737"/>
                    </a:cubicBezTo>
                    <a:cubicBezTo>
                      <a:pt x="1224" y="1725"/>
                      <a:pt x="651" y="609"/>
                      <a:pt x="28" y="3"/>
                    </a:cubicBezTo>
                    <a:cubicBezTo>
                      <a:pt x="25" y="1"/>
                      <a:pt x="22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682;p37">
                <a:extLst>
                  <a:ext uri="{FF2B5EF4-FFF2-40B4-BE49-F238E27FC236}">
                    <a16:creationId xmlns:a16="http://schemas.microsoft.com/office/drawing/2014/main" id="{0A6005DE-FCB5-CCDF-1F11-39B8A3415D05}"/>
                  </a:ext>
                </a:extLst>
              </p:cNvPr>
              <p:cNvSpPr/>
              <p:nvPr/>
            </p:nvSpPr>
            <p:spPr>
              <a:xfrm>
                <a:off x="6571290" y="1705527"/>
                <a:ext cx="266480" cy="750073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15999" extrusionOk="0">
                    <a:moveTo>
                      <a:pt x="1341" y="1"/>
                    </a:moveTo>
                    <a:lnTo>
                      <a:pt x="1341" y="1"/>
                    </a:lnTo>
                    <a:cubicBezTo>
                      <a:pt x="1594" y="606"/>
                      <a:pt x="1733" y="1351"/>
                      <a:pt x="1642" y="2258"/>
                    </a:cubicBezTo>
                    <a:cubicBezTo>
                      <a:pt x="1306" y="5687"/>
                      <a:pt x="805" y="7003"/>
                      <a:pt x="805" y="7003"/>
                    </a:cubicBezTo>
                    <a:cubicBezTo>
                      <a:pt x="805" y="7003"/>
                      <a:pt x="638" y="7194"/>
                      <a:pt x="0" y="7343"/>
                    </a:cubicBezTo>
                    <a:cubicBezTo>
                      <a:pt x="17" y="7384"/>
                      <a:pt x="33" y="7424"/>
                      <a:pt x="49" y="7465"/>
                    </a:cubicBezTo>
                    <a:cubicBezTo>
                      <a:pt x="155" y="7732"/>
                      <a:pt x="265" y="8005"/>
                      <a:pt x="378" y="8278"/>
                    </a:cubicBezTo>
                    <a:cubicBezTo>
                      <a:pt x="387" y="8300"/>
                      <a:pt x="396" y="8323"/>
                      <a:pt x="406" y="8345"/>
                    </a:cubicBezTo>
                    <a:cubicBezTo>
                      <a:pt x="481" y="8527"/>
                      <a:pt x="557" y="8708"/>
                      <a:pt x="633" y="8890"/>
                    </a:cubicBezTo>
                    <a:cubicBezTo>
                      <a:pt x="670" y="8974"/>
                      <a:pt x="705" y="9058"/>
                      <a:pt x="742" y="9142"/>
                    </a:cubicBezTo>
                    <a:cubicBezTo>
                      <a:pt x="802" y="9283"/>
                      <a:pt x="861" y="9422"/>
                      <a:pt x="921" y="9559"/>
                    </a:cubicBezTo>
                    <a:cubicBezTo>
                      <a:pt x="932" y="9584"/>
                      <a:pt x="942" y="9608"/>
                      <a:pt x="953" y="9631"/>
                    </a:cubicBezTo>
                    <a:cubicBezTo>
                      <a:pt x="1127" y="10035"/>
                      <a:pt x="1302" y="10428"/>
                      <a:pt x="1467" y="10796"/>
                    </a:cubicBezTo>
                    <a:cubicBezTo>
                      <a:pt x="1479" y="10821"/>
                      <a:pt x="1490" y="10845"/>
                      <a:pt x="1500" y="10871"/>
                    </a:cubicBezTo>
                    <a:cubicBezTo>
                      <a:pt x="1516" y="10903"/>
                      <a:pt x="1531" y="10935"/>
                      <a:pt x="1545" y="10967"/>
                    </a:cubicBezTo>
                    <a:cubicBezTo>
                      <a:pt x="1558" y="10997"/>
                      <a:pt x="1571" y="11027"/>
                      <a:pt x="1584" y="11056"/>
                    </a:cubicBezTo>
                    <a:cubicBezTo>
                      <a:pt x="1591" y="11068"/>
                      <a:pt x="1595" y="11081"/>
                      <a:pt x="1601" y="11093"/>
                    </a:cubicBezTo>
                    <a:cubicBezTo>
                      <a:pt x="1609" y="11110"/>
                      <a:pt x="1616" y="11126"/>
                      <a:pt x="1624" y="11145"/>
                    </a:cubicBezTo>
                    <a:cubicBezTo>
                      <a:pt x="1649" y="11198"/>
                      <a:pt x="1673" y="11253"/>
                      <a:pt x="1698" y="11307"/>
                    </a:cubicBezTo>
                    <a:cubicBezTo>
                      <a:pt x="1707" y="11325"/>
                      <a:pt x="1714" y="11344"/>
                      <a:pt x="1724" y="11362"/>
                    </a:cubicBezTo>
                    <a:cubicBezTo>
                      <a:pt x="1831" y="11599"/>
                      <a:pt x="1933" y="11821"/>
                      <a:pt x="2026" y="12024"/>
                    </a:cubicBezTo>
                    <a:cubicBezTo>
                      <a:pt x="2035" y="12044"/>
                      <a:pt x="2045" y="12064"/>
                      <a:pt x="2054" y="12082"/>
                    </a:cubicBezTo>
                    <a:cubicBezTo>
                      <a:pt x="2072" y="12122"/>
                      <a:pt x="2089" y="12160"/>
                      <a:pt x="2107" y="12197"/>
                    </a:cubicBezTo>
                    <a:cubicBezTo>
                      <a:pt x="2119" y="12224"/>
                      <a:pt x="2132" y="12250"/>
                      <a:pt x="2144" y="12276"/>
                    </a:cubicBezTo>
                    <a:cubicBezTo>
                      <a:pt x="2173" y="12340"/>
                      <a:pt x="2202" y="12403"/>
                      <a:pt x="2230" y="12461"/>
                    </a:cubicBezTo>
                    <a:cubicBezTo>
                      <a:pt x="2236" y="12475"/>
                      <a:pt x="2243" y="12490"/>
                      <a:pt x="2249" y="12504"/>
                    </a:cubicBezTo>
                    <a:cubicBezTo>
                      <a:pt x="2265" y="12539"/>
                      <a:pt x="2282" y="12573"/>
                      <a:pt x="2297" y="12605"/>
                    </a:cubicBezTo>
                    <a:cubicBezTo>
                      <a:pt x="2301" y="12616"/>
                      <a:pt x="2306" y="12626"/>
                      <a:pt x="2311" y="12637"/>
                    </a:cubicBezTo>
                    <a:cubicBezTo>
                      <a:pt x="2320" y="12657"/>
                      <a:pt x="2329" y="12675"/>
                      <a:pt x="2338" y="12694"/>
                    </a:cubicBezTo>
                    <a:cubicBezTo>
                      <a:pt x="2341" y="12701"/>
                      <a:pt x="2344" y="12707"/>
                      <a:pt x="2347" y="12715"/>
                    </a:cubicBezTo>
                    <a:cubicBezTo>
                      <a:pt x="2382" y="12787"/>
                      <a:pt x="2413" y="12854"/>
                      <a:pt x="2441" y="12912"/>
                    </a:cubicBezTo>
                    <a:cubicBezTo>
                      <a:pt x="2445" y="12921"/>
                      <a:pt x="2448" y="12927"/>
                      <a:pt x="2451" y="12935"/>
                    </a:cubicBezTo>
                    <a:cubicBezTo>
                      <a:pt x="2485" y="13007"/>
                      <a:pt x="2514" y="13067"/>
                      <a:pt x="2537" y="13116"/>
                    </a:cubicBezTo>
                    <a:cubicBezTo>
                      <a:pt x="2538" y="13119"/>
                      <a:pt x="2540" y="13122"/>
                      <a:pt x="2541" y="13125"/>
                    </a:cubicBezTo>
                    <a:cubicBezTo>
                      <a:pt x="2549" y="13141"/>
                      <a:pt x="2557" y="13157"/>
                      <a:pt x="2563" y="13171"/>
                    </a:cubicBezTo>
                    <a:cubicBezTo>
                      <a:pt x="2566" y="13175"/>
                      <a:pt x="2567" y="13180"/>
                      <a:pt x="2569" y="13184"/>
                    </a:cubicBezTo>
                    <a:cubicBezTo>
                      <a:pt x="2571" y="13186"/>
                      <a:pt x="2572" y="13189"/>
                      <a:pt x="2572" y="13190"/>
                    </a:cubicBezTo>
                    <a:cubicBezTo>
                      <a:pt x="2574" y="13192"/>
                      <a:pt x="2575" y="13195"/>
                      <a:pt x="2575" y="13197"/>
                    </a:cubicBezTo>
                    <a:cubicBezTo>
                      <a:pt x="2592" y="13230"/>
                      <a:pt x="2601" y="13249"/>
                      <a:pt x="2601" y="13249"/>
                    </a:cubicBezTo>
                    <a:cubicBezTo>
                      <a:pt x="2601" y="13249"/>
                      <a:pt x="2278" y="13855"/>
                      <a:pt x="2346" y="14768"/>
                    </a:cubicBezTo>
                    <a:cubicBezTo>
                      <a:pt x="2413" y="15679"/>
                      <a:pt x="2992" y="15900"/>
                      <a:pt x="2992" y="15900"/>
                    </a:cubicBezTo>
                    <a:cubicBezTo>
                      <a:pt x="2992" y="15900"/>
                      <a:pt x="4561" y="15999"/>
                      <a:pt x="5116" y="15999"/>
                    </a:cubicBezTo>
                    <a:cubicBezTo>
                      <a:pt x="5208" y="15999"/>
                      <a:pt x="5272" y="15996"/>
                      <a:pt x="5296" y="15990"/>
                    </a:cubicBezTo>
                    <a:cubicBezTo>
                      <a:pt x="5364" y="15971"/>
                      <a:pt x="5520" y="15837"/>
                      <a:pt x="5683" y="15679"/>
                    </a:cubicBezTo>
                    <a:cubicBezTo>
                      <a:pt x="3359" y="12444"/>
                      <a:pt x="2948" y="7693"/>
                      <a:pt x="3118" y="5422"/>
                    </a:cubicBezTo>
                    <a:cubicBezTo>
                      <a:pt x="3243" y="3745"/>
                      <a:pt x="2063" y="1314"/>
                      <a:pt x="1341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683;p37">
                <a:extLst>
                  <a:ext uri="{FF2B5EF4-FFF2-40B4-BE49-F238E27FC236}">
                    <a16:creationId xmlns:a16="http://schemas.microsoft.com/office/drawing/2014/main" id="{F6C896F1-8E76-4C41-BBB0-D386B09CF92A}"/>
                  </a:ext>
                </a:extLst>
              </p:cNvPr>
              <p:cNvSpPr/>
              <p:nvPr/>
            </p:nvSpPr>
            <p:spPr>
              <a:xfrm>
                <a:off x="6714422" y="2336612"/>
                <a:ext cx="469481" cy="158697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3385" extrusionOk="0">
                    <a:moveTo>
                      <a:pt x="9617" y="0"/>
                    </a:moveTo>
                    <a:cubicBezTo>
                      <a:pt x="9610" y="84"/>
                      <a:pt x="9604" y="138"/>
                      <a:pt x="9604" y="138"/>
                    </a:cubicBezTo>
                    <a:cubicBezTo>
                      <a:pt x="9604" y="138"/>
                      <a:pt x="9487" y="589"/>
                      <a:pt x="8095" y="742"/>
                    </a:cubicBezTo>
                    <a:cubicBezTo>
                      <a:pt x="7960" y="757"/>
                      <a:pt x="7812" y="769"/>
                      <a:pt x="7651" y="778"/>
                    </a:cubicBezTo>
                    <a:cubicBezTo>
                      <a:pt x="7474" y="787"/>
                      <a:pt x="7280" y="792"/>
                      <a:pt x="7069" y="792"/>
                    </a:cubicBezTo>
                    <a:cubicBezTo>
                      <a:pt x="6884" y="792"/>
                      <a:pt x="6685" y="788"/>
                      <a:pt x="6472" y="780"/>
                    </a:cubicBezTo>
                    <a:cubicBezTo>
                      <a:pt x="5884" y="1252"/>
                      <a:pt x="5110" y="1587"/>
                      <a:pt x="4921" y="1631"/>
                    </a:cubicBezTo>
                    <a:cubicBezTo>
                      <a:pt x="4733" y="1676"/>
                      <a:pt x="3159" y="1676"/>
                      <a:pt x="3159" y="1676"/>
                    </a:cubicBezTo>
                    <a:cubicBezTo>
                      <a:pt x="3159" y="1676"/>
                      <a:pt x="3090" y="1751"/>
                      <a:pt x="2991" y="1855"/>
                    </a:cubicBezTo>
                    <a:cubicBezTo>
                      <a:pt x="2896" y="1954"/>
                      <a:pt x="2774" y="2081"/>
                      <a:pt x="2653" y="2197"/>
                    </a:cubicBezTo>
                    <a:cubicBezTo>
                      <a:pt x="2646" y="2205"/>
                      <a:pt x="2638" y="2212"/>
                      <a:pt x="2630" y="2218"/>
                    </a:cubicBezTo>
                    <a:cubicBezTo>
                      <a:pt x="2467" y="2376"/>
                      <a:pt x="2312" y="2510"/>
                      <a:pt x="2243" y="2529"/>
                    </a:cubicBezTo>
                    <a:cubicBezTo>
                      <a:pt x="2219" y="2535"/>
                      <a:pt x="2154" y="2538"/>
                      <a:pt x="2063" y="2538"/>
                    </a:cubicBezTo>
                    <a:cubicBezTo>
                      <a:pt x="1573" y="2538"/>
                      <a:pt x="297" y="2461"/>
                      <a:pt x="1" y="2443"/>
                    </a:cubicBezTo>
                    <a:lnTo>
                      <a:pt x="1" y="2443"/>
                    </a:lnTo>
                    <a:cubicBezTo>
                      <a:pt x="1" y="2443"/>
                      <a:pt x="11" y="2724"/>
                      <a:pt x="2" y="3299"/>
                    </a:cubicBezTo>
                    <a:cubicBezTo>
                      <a:pt x="2" y="3346"/>
                      <a:pt x="39" y="3385"/>
                      <a:pt x="87" y="3385"/>
                    </a:cubicBezTo>
                    <a:cubicBezTo>
                      <a:pt x="87" y="3385"/>
                      <a:pt x="88" y="3385"/>
                      <a:pt x="89" y="3385"/>
                    </a:cubicBezTo>
                    <a:cubicBezTo>
                      <a:pt x="976" y="3373"/>
                      <a:pt x="1933" y="3241"/>
                      <a:pt x="2893" y="3039"/>
                    </a:cubicBezTo>
                    <a:cubicBezTo>
                      <a:pt x="3022" y="3013"/>
                      <a:pt x="3150" y="2984"/>
                      <a:pt x="3277" y="2955"/>
                    </a:cubicBezTo>
                    <a:cubicBezTo>
                      <a:pt x="3994" y="2792"/>
                      <a:pt x="4708" y="2591"/>
                      <a:pt x="5387" y="2376"/>
                    </a:cubicBezTo>
                    <a:cubicBezTo>
                      <a:pt x="5844" y="2231"/>
                      <a:pt x="6287" y="2078"/>
                      <a:pt x="6706" y="1925"/>
                    </a:cubicBezTo>
                    <a:cubicBezTo>
                      <a:pt x="7168" y="1755"/>
                      <a:pt x="7601" y="1585"/>
                      <a:pt x="7994" y="1422"/>
                    </a:cubicBezTo>
                    <a:cubicBezTo>
                      <a:pt x="8117" y="1371"/>
                      <a:pt x="8237" y="1321"/>
                      <a:pt x="8351" y="1271"/>
                    </a:cubicBezTo>
                    <a:cubicBezTo>
                      <a:pt x="9159" y="922"/>
                      <a:pt x="9746" y="621"/>
                      <a:pt x="9984" y="459"/>
                    </a:cubicBezTo>
                    <a:cubicBezTo>
                      <a:pt x="9989" y="456"/>
                      <a:pt x="9993" y="451"/>
                      <a:pt x="9996" y="446"/>
                    </a:cubicBezTo>
                    <a:cubicBezTo>
                      <a:pt x="10013" y="425"/>
                      <a:pt x="10013" y="391"/>
                      <a:pt x="9992" y="370"/>
                    </a:cubicBezTo>
                    <a:cubicBezTo>
                      <a:pt x="9824" y="208"/>
                      <a:pt x="9617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684;p37">
                <a:extLst>
                  <a:ext uri="{FF2B5EF4-FFF2-40B4-BE49-F238E27FC236}">
                    <a16:creationId xmlns:a16="http://schemas.microsoft.com/office/drawing/2014/main" id="{2E0A6172-7F04-F8D1-8AF5-42FB5278FC83}"/>
                  </a:ext>
                </a:extLst>
              </p:cNvPr>
              <p:cNvSpPr/>
              <p:nvPr/>
            </p:nvSpPr>
            <p:spPr>
              <a:xfrm>
                <a:off x="7221784" y="2376181"/>
                <a:ext cx="27567" cy="81951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48" extrusionOk="0">
                    <a:moveTo>
                      <a:pt x="18" y="1"/>
                    </a:moveTo>
                    <a:cubicBezTo>
                      <a:pt x="16" y="1"/>
                      <a:pt x="13" y="2"/>
                      <a:pt x="11" y="3"/>
                    </a:cubicBezTo>
                    <a:cubicBezTo>
                      <a:pt x="3" y="6"/>
                      <a:pt x="0" y="15"/>
                      <a:pt x="5" y="23"/>
                    </a:cubicBezTo>
                    <a:cubicBezTo>
                      <a:pt x="8" y="31"/>
                      <a:pt x="378" y="754"/>
                      <a:pt x="555" y="1734"/>
                    </a:cubicBezTo>
                    <a:cubicBezTo>
                      <a:pt x="557" y="1741"/>
                      <a:pt x="563" y="1747"/>
                      <a:pt x="570" y="1747"/>
                    </a:cubicBezTo>
                    <a:cubicBezTo>
                      <a:pt x="570" y="1747"/>
                      <a:pt x="573" y="1747"/>
                      <a:pt x="573" y="1746"/>
                    </a:cubicBezTo>
                    <a:cubicBezTo>
                      <a:pt x="583" y="1744"/>
                      <a:pt x="587" y="1737"/>
                      <a:pt x="586" y="1729"/>
                    </a:cubicBezTo>
                    <a:cubicBezTo>
                      <a:pt x="408" y="743"/>
                      <a:pt x="35" y="17"/>
                      <a:pt x="32" y="9"/>
                    </a:cubicBezTo>
                    <a:cubicBezTo>
                      <a:pt x="29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685;p37">
                <a:extLst>
                  <a:ext uri="{FF2B5EF4-FFF2-40B4-BE49-F238E27FC236}">
                    <a16:creationId xmlns:a16="http://schemas.microsoft.com/office/drawing/2014/main" id="{67FEC38A-804D-E3C0-72CE-4B21C80C475C}"/>
                  </a:ext>
                </a:extLst>
              </p:cNvPr>
              <p:cNvSpPr/>
              <p:nvPr/>
            </p:nvSpPr>
            <p:spPr>
              <a:xfrm>
                <a:off x="7127504" y="2462070"/>
                <a:ext cx="95312" cy="183498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914" extrusionOk="0">
                    <a:moveTo>
                      <a:pt x="2014" y="0"/>
                    </a:moveTo>
                    <a:cubicBezTo>
                      <a:pt x="2009" y="0"/>
                      <a:pt x="2004" y="2"/>
                      <a:pt x="2000" y="7"/>
                    </a:cubicBezTo>
                    <a:cubicBezTo>
                      <a:pt x="1987" y="32"/>
                      <a:pt x="507" y="2411"/>
                      <a:pt x="186" y="3620"/>
                    </a:cubicBezTo>
                    <a:cubicBezTo>
                      <a:pt x="131" y="3828"/>
                      <a:pt x="101" y="3872"/>
                      <a:pt x="92" y="3881"/>
                    </a:cubicBezTo>
                    <a:cubicBezTo>
                      <a:pt x="74" y="3855"/>
                      <a:pt x="46" y="3684"/>
                      <a:pt x="118" y="2718"/>
                    </a:cubicBezTo>
                    <a:cubicBezTo>
                      <a:pt x="160" y="2161"/>
                      <a:pt x="215" y="1611"/>
                      <a:pt x="216" y="1605"/>
                    </a:cubicBezTo>
                    <a:cubicBezTo>
                      <a:pt x="216" y="1597"/>
                      <a:pt x="210" y="1590"/>
                      <a:pt x="202" y="1588"/>
                    </a:cubicBezTo>
                    <a:cubicBezTo>
                      <a:pt x="193" y="1588"/>
                      <a:pt x="186" y="1594"/>
                      <a:pt x="186" y="1602"/>
                    </a:cubicBezTo>
                    <a:cubicBezTo>
                      <a:pt x="184" y="1608"/>
                      <a:pt x="127" y="2177"/>
                      <a:pt x="86" y="2742"/>
                    </a:cubicBezTo>
                    <a:cubicBezTo>
                      <a:pt x="1" y="3898"/>
                      <a:pt x="59" y="3909"/>
                      <a:pt x="86" y="3913"/>
                    </a:cubicBezTo>
                    <a:lnTo>
                      <a:pt x="92" y="3913"/>
                    </a:lnTo>
                    <a:cubicBezTo>
                      <a:pt x="117" y="3913"/>
                      <a:pt x="149" y="3880"/>
                      <a:pt x="216" y="3628"/>
                    </a:cubicBezTo>
                    <a:cubicBezTo>
                      <a:pt x="536" y="2423"/>
                      <a:pt x="2013" y="48"/>
                      <a:pt x="2028" y="24"/>
                    </a:cubicBezTo>
                    <a:cubicBezTo>
                      <a:pt x="2032" y="16"/>
                      <a:pt x="2029" y="7"/>
                      <a:pt x="2023" y="3"/>
                    </a:cubicBezTo>
                    <a:cubicBezTo>
                      <a:pt x="2020" y="1"/>
                      <a:pt x="2017" y="0"/>
                      <a:pt x="20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686;p37">
                <a:extLst>
                  <a:ext uri="{FF2B5EF4-FFF2-40B4-BE49-F238E27FC236}">
                    <a16:creationId xmlns:a16="http://schemas.microsoft.com/office/drawing/2014/main" id="{EBAC54A5-C9FC-CD14-FDA9-BE06264D6A1F}"/>
                  </a:ext>
                </a:extLst>
              </p:cNvPr>
              <p:cNvSpPr/>
              <p:nvPr/>
            </p:nvSpPr>
            <p:spPr>
              <a:xfrm>
                <a:off x="6876260" y="2561508"/>
                <a:ext cx="194656" cy="126911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707" extrusionOk="0">
                    <a:moveTo>
                      <a:pt x="18" y="1"/>
                    </a:moveTo>
                    <a:cubicBezTo>
                      <a:pt x="12" y="1"/>
                      <a:pt x="6" y="4"/>
                      <a:pt x="4" y="10"/>
                    </a:cubicBezTo>
                    <a:cubicBezTo>
                      <a:pt x="1" y="17"/>
                      <a:pt x="4" y="27"/>
                      <a:pt x="12" y="31"/>
                    </a:cubicBezTo>
                    <a:cubicBezTo>
                      <a:pt x="47" y="48"/>
                      <a:pt x="3562" y="1713"/>
                      <a:pt x="4120" y="2698"/>
                    </a:cubicBezTo>
                    <a:cubicBezTo>
                      <a:pt x="4123" y="2702"/>
                      <a:pt x="4129" y="2705"/>
                      <a:pt x="4133" y="2705"/>
                    </a:cubicBezTo>
                    <a:lnTo>
                      <a:pt x="4133" y="2707"/>
                    </a:lnTo>
                    <a:cubicBezTo>
                      <a:pt x="4136" y="2707"/>
                      <a:pt x="4140" y="2705"/>
                      <a:pt x="4141" y="2704"/>
                    </a:cubicBezTo>
                    <a:cubicBezTo>
                      <a:pt x="4149" y="2699"/>
                      <a:pt x="4152" y="2690"/>
                      <a:pt x="4147" y="2682"/>
                    </a:cubicBezTo>
                    <a:cubicBezTo>
                      <a:pt x="3910" y="2265"/>
                      <a:pt x="3144" y="1687"/>
                      <a:pt x="1871" y="965"/>
                    </a:cubicBezTo>
                    <a:cubicBezTo>
                      <a:pt x="923" y="427"/>
                      <a:pt x="33" y="7"/>
                      <a:pt x="25" y="2"/>
                    </a:cubicBezTo>
                    <a:cubicBezTo>
                      <a:pt x="23" y="1"/>
                      <a:pt x="21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687;p37">
                <a:extLst>
                  <a:ext uri="{FF2B5EF4-FFF2-40B4-BE49-F238E27FC236}">
                    <a16:creationId xmlns:a16="http://schemas.microsoft.com/office/drawing/2014/main" id="{BDA436E8-FF98-7E73-E75E-6627055101FB}"/>
                  </a:ext>
                </a:extLst>
              </p:cNvPr>
              <p:cNvSpPr/>
              <p:nvPr/>
            </p:nvSpPr>
            <p:spPr>
              <a:xfrm>
                <a:off x="7028816" y="2357522"/>
                <a:ext cx="691376" cy="1249372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26649" extrusionOk="0">
                    <a:moveTo>
                      <a:pt x="3290" y="0"/>
                    </a:moveTo>
                    <a:cubicBezTo>
                      <a:pt x="3287" y="5"/>
                      <a:pt x="3283" y="10"/>
                      <a:pt x="3278" y="13"/>
                    </a:cubicBezTo>
                    <a:cubicBezTo>
                      <a:pt x="2899" y="271"/>
                      <a:pt x="1632" y="881"/>
                      <a:pt x="0" y="1479"/>
                    </a:cubicBezTo>
                    <a:cubicBezTo>
                      <a:pt x="31" y="1531"/>
                      <a:pt x="68" y="1600"/>
                      <a:pt x="112" y="1682"/>
                    </a:cubicBezTo>
                    <a:cubicBezTo>
                      <a:pt x="480" y="2379"/>
                      <a:pt x="1280" y="4073"/>
                      <a:pt x="1606" y="5694"/>
                    </a:cubicBezTo>
                    <a:cubicBezTo>
                      <a:pt x="1655" y="5940"/>
                      <a:pt x="1662" y="6192"/>
                      <a:pt x="1621" y="6442"/>
                    </a:cubicBezTo>
                    <a:cubicBezTo>
                      <a:pt x="1610" y="6513"/>
                      <a:pt x="1596" y="6588"/>
                      <a:pt x="1584" y="6668"/>
                    </a:cubicBezTo>
                    <a:cubicBezTo>
                      <a:pt x="1436" y="7519"/>
                      <a:pt x="1193" y="8689"/>
                      <a:pt x="1193" y="8689"/>
                    </a:cubicBezTo>
                    <a:cubicBezTo>
                      <a:pt x="1193" y="8689"/>
                      <a:pt x="1251" y="9108"/>
                      <a:pt x="1352" y="9817"/>
                    </a:cubicBezTo>
                    <a:cubicBezTo>
                      <a:pt x="2275" y="10750"/>
                      <a:pt x="3734" y="12129"/>
                      <a:pt x="4119" y="12481"/>
                    </a:cubicBezTo>
                    <a:cubicBezTo>
                      <a:pt x="4408" y="13028"/>
                      <a:pt x="5957" y="14872"/>
                      <a:pt x="7773" y="16219"/>
                    </a:cubicBezTo>
                    <a:cubicBezTo>
                      <a:pt x="6897" y="17908"/>
                      <a:pt x="3064" y="21658"/>
                      <a:pt x="3064" y="21658"/>
                    </a:cubicBezTo>
                    <a:cubicBezTo>
                      <a:pt x="3108" y="21952"/>
                      <a:pt x="3151" y="22236"/>
                      <a:pt x="3193" y="22511"/>
                    </a:cubicBezTo>
                    <a:cubicBezTo>
                      <a:pt x="3396" y="23846"/>
                      <a:pt x="3567" y="24930"/>
                      <a:pt x="3677" y="25540"/>
                    </a:cubicBezTo>
                    <a:cubicBezTo>
                      <a:pt x="3745" y="25910"/>
                      <a:pt x="3806" y="26282"/>
                      <a:pt x="3861" y="26649"/>
                    </a:cubicBezTo>
                    <a:cubicBezTo>
                      <a:pt x="4969" y="26092"/>
                      <a:pt x="5481" y="25268"/>
                      <a:pt x="5481" y="25268"/>
                    </a:cubicBezTo>
                    <a:cubicBezTo>
                      <a:pt x="5481" y="25268"/>
                      <a:pt x="8689" y="23187"/>
                      <a:pt x="9623" y="22531"/>
                    </a:cubicBezTo>
                    <a:cubicBezTo>
                      <a:pt x="10556" y="21874"/>
                      <a:pt x="10629" y="21868"/>
                      <a:pt x="10646" y="21039"/>
                    </a:cubicBezTo>
                    <a:cubicBezTo>
                      <a:pt x="13268" y="19281"/>
                      <a:pt x="14746" y="16764"/>
                      <a:pt x="13968" y="14939"/>
                    </a:cubicBezTo>
                    <a:cubicBezTo>
                      <a:pt x="11604" y="9403"/>
                      <a:pt x="4558" y="1522"/>
                      <a:pt x="4558" y="1522"/>
                    </a:cubicBezTo>
                    <a:cubicBezTo>
                      <a:pt x="4558" y="1522"/>
                      <a:pt x="4269" y="577"/>
                      <a:pt x="4119" y="393"/>
                    </a:cubicBezTo>
                    <a:cubicBezTo>
                      <a:pt x="4030" y="283"/>
                      <a:pt x="3715" y="153"/>
                      <a:pt x="3478" y="66"/>
                    </a:cubicBezTo>
                    <a:cubicBezTo>
                      <a:pt x="3405" y="40"/>
                      <a:pt x="3339" y="17"/>
                      <a:pt x="3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1" name="Google Shape;688;p37">
                <a:extLst>
                  <a:ext uri="{FF2B5EF4-FFF2-40B4-BE49-F238E27FC236}">
                    <a16:creationId xmlns:a16="http://schemas.microsoft.com/office/drawing/2014/main" id="{0209BC7A-B92C-8D1E-4568-3D4D374F152B}"/>
                  </a:ext>
                </a:extLst>
              </p:cNvPr>
              <p:cNvSpPr/>
              <p:nvPr/>
            </p:nvSpPr>
            <p:spPr>
              <a:xfrm>
                <a:off x="7084700" y="2670088"/>
                <a:ext cx="391797" cy="742853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15845" extrusionOk="0">
                    <a:moveTo>
                      <a:pt x="391" y="1"/>
                    </a:moveTo>
                    <a:cubicBezTo>
                      <a:pt x="244" y="852"/>
                      <a:pt x="1" y="2022"/>
                      <a:pt x="1" y="2022"/>
                    </a:cubicBezTo>
                    <a:cubicBezTo>
                      <a:pt x="1" y="2022"/>
                      <a:pt x="59" y="2441"/>
                      <a:pt x="160" y="3150"/>
                    </a:cubicBezTo>
                    <a:cubicBezTo>
                      <a:pt x="1083" y="4083"/>
                      <a:pt x="2542" y="5462"/>
                      <a:pt x="2927" y="5814"/>
                    </a:cubicBezTo>
                    <a:cubicBezTo>
                      <a:pt x="3216" y="6361"/>
                      <a:pt x="4763" y="8205"/>
                      <a:pt x="6581" y="9552"/>
                    </a:cubicBezTo>
                    <a:cubicBezTo>
                      <a:pt x="5705" y="11241"/>
                      <a:pt x="1872" y="14991"/>
                      <a:pt x="1872" y="14991"/>
                    </a:cubicBezTo>
                    <a:cubicBezTo>
                      <a:pt x="1915" y="15285"/>
                      <a:pt x="1959" y="15569"/>
                      <a:pt x="2001" y="15844"/>
                    </a:cubicBezTo>
                    <a:cubicBezTo>
                      <a:pt x="3143" y="15001"/>
                      <a:pt x="6697" y="12305"/>
                      <a:pt x="8356" y="10232"/>
                    </a:cubicBezTo>
                    <a:cubicBezTo>
                      <a:pt x="5069" y="7509"/>
                      <a:pt x="391" y="1"/>
                      <a:pt x="391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689;p37">
                <a:extLst>
                  <a:ext uri="{FF2B5EF4-FFF2-40B4-BE49-F238E27FC236}">
                    <a16:creationId xmlns:a16="http://schemas.microsoft.com/office/drawing/2014/main" id="{A17FA6A6-B0A5-FF70-A1A4-E559084FFFC7}"/>
                  </a:ext>
                </a:extLst>
              </p:cNvPr>
              <p:cNvSpPr/>
              <p:nvPr/>
            </p:nvSpPr>
            <p:spPr>
              <a:xfrm>
                <a:off x="7033551" y="2436331"/>
                <a:ext cx="73934" cy="382186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8152" extrusionOk="0">
                    <a:moveTo>
                      <a:pt x="17" y="0"/>
                    </a:moveTo>
                    <a:cubicBezTo>
                      <a:pt x="15" y="0"/>
                      <a:pt x="13" y="0"/>
                      <a:pt x="11" y="1"/>
                    </a:cubicBezTo>
                    <a:cubicBezTo>
                      <a:pt x="3" y="6"/>
                      <a:pt x="0" y="15"/>
                      <a:pt x="3" y="23"/>
                    </a:cubicBezTo>
                    <a:cubicBezTo>
                      <a:pt x="188" y="374"/>
                      <a:pt x="1127" y="2213"/>
                      <a:pt x="1489" y="4016"/>
                    </a:cubicBezTo>
                    <a:cubicBezTo>
                      <a:pt x="1540" y="4264"/>
                      <a:pt x="1544" y="4513"/>
                      <a:pt x="1505" y="4758"/>
                    </a:cubicBezTo>
                    <a:cubicBezTo>
                      <a:pt x="1369" y="5601"/>
                      <a:pt x="1078" y="6991"/>
                      <a:pt x="1077" y="7006"/>
                    </a:cubicBezTo>
                    <a:cubicBezTo>
                      <a:pt x="1075" y="7008"/>
                      <a:pt x="1075" y="7010"/>
                      <a:pt x="1077" y="7011"/>
                    </a:cubicBezTo>
                    <a:cubicBezTo>
                      <a:pt x="1077" y="7011"/>
                      <a:pt x="1135" y="7430"/>
                      <a:pt x="1236" y="8138"/>
                    </a:cubicBezTo>
                    <a:cubicBezTo>
                      <a:pt x="1236" y="8145"/>
                      <a:pt x="1243" y="8152"/>
                      <a:pt x="1251" y="8152"/>
                    </a:cubicBezTo>
                    <a:lnTo>
                      <a:pt x="1252" y="8152"/>
                    </a:lnTo>
                    <a:cubicBezTo>
                      <a:pt x="1260" y="8150"/>
                      <a:pt x="1266" y="8142"/>
                      <a:pt x="1266" y="8133"/>
                    </a:cubicBezTo>
                    <a:cubicBezTo>
                      <a:pt x="1170" y="7459"/>
                      <a:pt x="1112" y="7046"/>
                      <a:pt x="1107" y="7010"/>
                    </a:cubicBezTo>
                    <a:cubicBezTo>
                      <a:pt x="1121" y="6941"/>
                      <a:pt x="1402" y="5589"/>
                      <a:pt x="1535" y="4762"/>
                    </a:cubicBezTo>
                    <a:cubicBezTo>
                      <a:pt x="1576" y="4514"/>
                      <a:pt x="1570" y="4262"/>
                      <a:pt x="1520" y="4010"/>
                    </a:cubicBezTo>
                    <a:cubicBezTo>
                      <a:pt x="1156" y="2203"/>
                      <a:pt x="216" y="360"/>
                      <a:pt x="31" y="9"/>
                    </a:cubicBezTo>
                    <a:cubicBezTo>
                      <a:pt x="29" y="3"/>
                      <a:pt x="23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690;p37">
                <a:extLst>
                  <a:ext uri="{FF2B5EF4-FFF2-40B4-BE49-F238E27FC236}">
                    <a16:creationId xmlns:a16="http://schemas.microsoft.com/office/drawing/2014/main" id="{08EB30E7-8A71-8604-EC22-2F58AEB7DB0E}"/>
                  </a:ext>
                </a:extLst>
              </p:cNvPr>
              <p:cNvSpPr/>
              <p:nvPr/>
            </p:nvSpPr>
            <p:spPr>
              <a:xfrm>
                <a:off x="6944850" y="2916033"/>
                <a:ext cx="304642" cy="13057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27851" extrusionOk="0">
                    <a:moveTo>
                      <a:pt x="18" y="0"/>
                    </a:moveTo>
                    <a:cubicBezTo>
                      <a:pt x="17" y="0"/>
                      <a:pt x="16" y="0"/>
                      <a:pt x="15" y="0"/>
                    </a:cubicBezTo>
                    <a:cubicBezTo>
                      <a:pt x="6" y="3"/>
                      <a:pt x="1" y="11"/>
                      <a:pt x="3" y="20"/>
                    </a:cubicBezTo>
                    <a:cubicBezTo>
                      <a:pt x="10" y="46"/>
                      <a:pt x="695" y="2648"/>
                      <a:pt x="1340" y="5241"/>
                    </a:cubicBezTo>
                    <a:cubicBezTo>
                      <a:pt x="1719" y="6764"/>
                      <a:pt x="2011" y="7986"/>
                      <a:pt x="2207" y="8872"/>
                    </a:cubicBezTo>
                    <a:cubicBezTo>
                      <a:pt x="2537" y="10371"/>
                      <a:pt x="2519" y="10576"/>
                      <a:pt x="2495" y="10594"/>
                    </a:cubicBezTo>
                    <a:cubicBezTo>
                      <a:pt x="2465" y="10615"/>
                      <a:pt x="2440" y="10625"/>
                      <a:pt x="2417" y="10625"/>
                    </a:cubicBezTo>
                    <a:cubicBezTo>
                      <a:pt x="2412" y="10625"/>
                      <a:pt x="2406" y="10624"/>
                      <a:pt x="2401" y="10623"/>
                    </a:cubicBezTo>
                    <a:cubicBezTo>
                      <a:pt x="2351" y="10608"/>
                      <a:pt x="2317" y="10531"/>
                      <a:pt x="2284" y="10450"/>
                    </a:cubicBezTo>
                    <a:cubicBezTo>
                      <a:pt x="2235" y="10340"/>
                      <a:pt x="2182" y="10216"/>
                      <a:pt x="2064" y="10216"/>
                    </a:cubicBezTo>
                    <a:cubicBezTo>
                      <a:pt x="2049" y="10216"/>
                      <a:pt x="2033" y="10218"/>
                      <a:pt x="2016" y="10222"/>
                    </a:cubicBezTo>
                    <a:cubicBezTo>
                      <a:pt x="2008" y="10225"/>
                      <a:pt x="2002" y="10230"/>
                      <a:pt x="1998" y="10241"/>
                    </a:cubicBezTo>
                    <a:cubicBezTo>
                      <a:pt x="1932" y="10365"/>
                      <a:pt x="2141" y="11485"/>
                      <a:pt x="2328" y="12406"/>
                    </a:cubicBezTo>
                    <a:cubicBezTo>
                      <a:pt x="2594" y="13714"/>
                      <a:pt x="2976" y="15408"/>
                      <a:pt x="3404" y="17174"/>
                    </a:cubicBezTo>
                    <a:cubicBezTo>
                      <a:pt x="3916" y="19285"/>
                      <a:pt x="5240" y="24554"/>
                      <a:pt x="6465" y="27839"/>
                    </a:cubicBezTo>
                    <a:cubicBezTo>
                      <a:pt x="6467" y="27846"/>
                      <a:pt x="6473" y="27849"/>
                      <a:pt x="6479" y="27849"/>
                    </a:cubicBezTo>
                    <a:lnTo>
                      <a:pt x="6479" y="27850"/>
                    </a:lnTo>
                    <a:cubicBezTo>
                      <a:pt x="6480" y="27850"/>
                      <a:pt x="6483" y="27849"/>
                      <a:pt x="6485" y="27849"/>
                    </a:cubicBezTo>
                    <a:cubicBezTo>
                      <a:pt x="6493" y="27846"/>
                      <a:pt x="6497" y="27836"/>
                      <a:pt x="6494" y="27829"/>
                    </a:cubicBezTo>
                    <a:cubicBezTo>
                      <a:pt x="5262" y="24522"/>
                      <a:pt x="3930" y="19217"/>
                      <a:pt x="3416" y="17090"/>
                    </a:cubicBezTo>
                    <a:cubicBezTo>
                      <a:pt x="2985" y="15313"/>
                      <a:pt x="2605" y="13620"/>
                      <a:pt x="2343" y="12322"/>
                    </a:cubicBezTo>
                    <a:cubicBezTo>
                      <a:pt x="1964" y="10447"/>
                      <a:pt x="2011" y="10268"/>
                      <a:pt x="2025" y="10253"/>
                    </a:cubicBezTo>
                    <a:cubicBezTo>
                      <a:pt x="2039" y="10249"/>
                      <a:pt x="2052" y="10248"/>
                      <a:pt x="2064" y="10248"/>
                    </a:cubicBezTo>
                    <a:cubicBezTo>
                      <a:pt x="2162" y="10248"/>
                      <a:pt x="2210" y="10358"/>
                      <a:pt x="2255" y="10462"/>
                    </a:cubicBezTo>
                    <a:cubicBezTo>
                      <a:pt x="2293" y="10551"/>
                      <a:pt x="2328" y="10634"/>
                      <a:pt x="2392" y="10652"/>
                    </a:cubicBezTo>
                    <a:cubicBezTo>
                      <a:pt x="2401" y="10655"/>
                      <a:pt x="2410" y="10656"/>
                      <a:pt x="2419" y="10656"/>
                    </a:cubicBezTo>
                    <a:cubicBezTo>
                      <a:pt x="2448" y="10656"/>
                      <a:pt x="2479" y="10644"/>
                      <a:pt x="2513" y="10620"/>
                    </a:cubicBezTo>
                    <a:cubicBezTo>
                      <a:pt x="2554" y="10591"/>
                      <a:pt x="2683" y="10501"/>
                      <a:pt x="1372" y="5240"/>
                    </a:cubicBezTo>
                    <a:cubicBezTo>
                      <a:pt x="727" y="2645"/>
                      <a:pt x="41" y="39"/>
                      <a:pt x="33" y="13"/>
                    </a:cubicBezTo>
                    <a:cubicBezTo>
                      <a:pt x="32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691;p37">
                <a:extLst>
                  <a:ext uri="{FF2B5EF4-FFF2-40B4-BE49-F238E27FC236}">
                    <a16:creationId xmlns:a16="http://schemas.microsoft.com/office/drawing/2014/main" id="{832D71F5-BFDF-8D6F-E250-56A339ECB096}"/>
                  </a:ext>
                </a:extLst>
              </p:cNvPr>
              <p:cNvSpPr/>
              <p:nvPr/>
            </p:nvSpPr>
            <p:spPr>
              <a:xfrm>
                <a:off x="7091310" y="2817017"/>
                <a:ext cx="276654" cy="250868"/>
              </a:xfrm>
              <a:custGeom>
                <a:avLst/>
                <a:gdLst/>
                <a:ahLst/>
                <a:cxnLst/>
                <a:rect l="l" t="t" r="r" b="b"/>
                <a:pathLst>
                  <a:path w="5901" h="5351" extrusionOk="0">
                    <a:moveTo>
                      <a:pt x="19" y="1"/>
                    </a:moveTo>
                    <a:cubicBezTo>
                      <a:pt x="14" y="1"/>
                      <a:pt x="10" y="2"/>
                      <a:pt x="7" y="6"/>
                    </a:cubicBezTo>
                    <a:cubicBezTo>
                      <a:pt x="0" y="12"/>
                      <a:pt x="0" y="21"/>
                      <a:pt x="8" y="27"/>
                    </a:cubicBezTo>
                    <a:cubicBezTo>
                      <a:pt x="56" y="73"/>
                      <a:pt x="4793" y="4598"/>
                      <a:pt x="5874" y="5347"/>
                    </a:cubicBezTo>
                    <a:cubicBezTo>
                      <a:pt x="5877" y="5351"/>
                      <a:pt x="5881" y="5351"/>
                      <a:pt x="5884" y="5351"/>
                    </a:cubicBezTo>
                    <a:cubicBezTo>
                      <a:pt x="5888" y="5351"/>
                      <a:pt x="5893" y="5349"/>
                      <a:pt x="5896" y="5344"/>
                    </a:cubicBezTo>
                    <a:cubicBezTo>
                      <a:pt x="5900" y="5337"/>
                      <a:pt x="5899" y="5328"/>
                      <a:pt x="5891" y="5323"/>
                    </a:cubicBezTo>
                    <a:cubicBezTo>
                      <a:pt x="4813" y="4575"/>
                      <a:pt x="77" y="50"/>
                      <a:pt x="30" y="4"/>
                    </a:cubicBezTo>
                    <a:cubicBezTo>
                      <a:pt x="27" y="2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692;p37">
                <a:extLst>
                  <a:ext uri="{FF2B5EF4-FFF2-40B4-BE49-F238E27FC236}">
                    <a16:creationId xmlns:a16="http://schemas.microsoft.com/office/drawing/2014/main" id="{FD0D5F2E-DD7F-DF50-9CD7-89E8706B91FF}"/>
                  </a:ext>
                </a:extLst>
              </p:cNvPr>
              <p:cNvSpPr/>
              <p:nvPr/>
            </p:nvSpPr>
            <p:spPr>
              <a:xfrm>
                <a:off x="7442460" y="3309518"/>
                <a:ext cx="88702" cy="130005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2773" extrusionOk="0">
                    <a:moveTo>
                      <a:pt x="1805" y="1"/>
                    </a:moveTo>
                    <a:cubicBezTo>
                      <a:pt x="1797" y="1"/>
                      <a:pt x="1791" y="8"/>
                      <a:pt x="1791" y="18"/>
                    </a:cubicBezTo>
                    <a:cubicBezTo>
                      <a:pt x="1792" y="27"/>
                      <a:pt x="1860" y="1022"/>
                      <a:pt x="1717" y="1403"/>
                    </a:cubicBezTo>
                    <a:cubicBezTo>
                      <a:pt x="1577" y="1784"/>
                      <a:pt x="25" y="2734"/>
                      <a:pt x="10" y="2744"/>
                    </a:cubicBezTo>
                    <a:cubicBezTo>
                      <a:pt x="2" y="2748"/>
                      <a:pt x="0" y="2757"/>
                      <a:pt x="5" y="2765"/>
                    </a:cubicBezTo>
                    <a:cubicBezTo>
                      <a:pt x="7" y="2770"/>
                      <a:pt x="13" y="2773"/>
                      <a:pt x="17" y="2773"/>
                    </a:cubicBezTo>
                    <a:cubicBezTo>
                      <a:pt x="20" y="2773"/>
                      <a:pt x="23" y="2771"/>
                      <a:pt x="26" y="2770"/>
                    </a:cubicBezTo>
                    <a:cubicBezTo>
                      <a:pt x="91" y="2731"/>
                      <a:pt x="1603" y="1805"/>
                      <a:pt x="1746" y="1415"/>
                    </a:cubicBezTo>
                    <a:cubicBezTo>
                      <a:pt x="1892" y="1027"/>
                      <a:pt x="1824" y="56"/>
                      <a:pt x="1821" y="15"/>
                    </a:cubicBezTo>
                    <a:cubicBezTo>
                      <a:pt x="1821" y="7"/>
                      <a:pt x="1814" y="1"/>
                      <a:pt x="1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693;p37">
                <a:extLst>
                  <a:ext uri="{FF2B5EF4-FFF2-40B4-BE49-F238E27FC236}">
                    <a16:creationId xmlns:a16="http://schemas.microsoft.com/office/drawing/2014/main" id="{8A716862-1833-C549-3069-DAE1D6B38014}"/>
                  </a:ext>
                </a:extLst>
              </p:cNvPr>
              <p:cNvSpPr/>
              <p:nvPr/>
            </p:nvSpPr>
            <p:spPr>
              <a:xfrm>
                <a:off x="7226942" y="3492594"/>
                <a:ext cx="77919" cy="104829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2236" extrusionOk="0">
                    <a:moveTo>
                      <a:pt x="1648" y="1"/>
                    </a:moveTo>
                    <a:cubicBezTo>
                      <a:pt x="1639" y="1"/>
                      <a:pt x="1631" y="7"/>
                      <a:pt x="1631" y="16"/>
                    </a:cubicBezTo>
                    <a:cubicBezTo>
                      <a:pt x="1631" y="19"/>
                      <a:pt x="1607" y="337"/>
                      <a:pt x="1394" y="763"/>
                    </a:cubicBezTo>
                    <a:cubicBezTo>
                      <a:pt x="1200" y="1158"/>
                      <a:pt x="801" y="1728"/>
                      <a:pt x="9" y="2207"/>
                    </a:cubicBezTo>
                    <a:cubicBezTo>
                      <a:pt x="2" y="2211"/>
                      <a:pt x="0" y="2220"/>
                      <a:pt x="5" y="2228"/>
                    </a:cubicBezTo>
                    <a:cubicBezTo>
                      <a:pt x="6" y="2233"/>
                      <a:pt x="12" y="2236"/>
                      <a:pt x="17" y="2236"/>
                    </a:cubicBezTo>
                    <a:cubicBezTo>
                      <a:pt x="20" y="2236"/>
                      <a:pt x="23" y="2236"/>
                      <a:pt x="26" y="2234"/>
                    </a:cubicBezTo>
                    <a:cubicBezTo>
                      <a:pt x="824" y="1751"/>
                      <a:pt x="1226" y="1175"/>
                      <a:pt x="1423" y="776"/>
                    </a:cubicBezTo>
                    <a:cubicBezTo>
                      <a:pt x="1638" y="345"/>
                      <a:pt x="1662" y="20"/>
                      <a:pt x="1662" y="17"/>
                    </a:cubicBezTo>
                    <a:cubicBezTo>
                      <a:pt x="1662" y="10"/>
                      <a:pt x="1656" y="2"/>
                      <a:pt x="16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694;p37">
                <a:extLst>
                  <a:ext uri="{FF2B5EF4-FFF2-40B4-BE49-F238E27FC236}">
                    <a16:creationId xmlns:a16="http://schemas.microsoft.com/office/drawing/2014/main" id="{CD3C2713-4B8E-FCAE-F857-2469776D9F84}"/>
                  </a:ext>
                </a:extLst>
              </p:cNvPr>
              <p:cNvSpPr/>
              <p:nvPr/>
            </p:nvSpPr>
            <p:spPr>
              <a:xfrm>
                <a:off x="6885731" y="3496767"/>
                <a:ext cx="115190" cy="359354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7665" extrusionOk="0">
                    <a:moveTo>
                      <a:pt x="287" y="0"/>
                    </a:moveTo>
                    <a:cubicBezTo>
                      <a:pt x="279" y="2"/>
                      <a:pt x="270" y="3"/>
                      <a:pt x="262" y="5"/>
                    </a:cubicBezTo>
                    <a:cubicBezTo>
                      <a:pt x="105" y="38"/>
                      <a:pt x="1" y="188"/>
                      <a:pt x="25" y="347"/>
                    </a:cubicBezTo>
                    <a:cubicBezTo>
                      <a:pt x="189" y="1390"/>
                      <a:pt x="854" y="5523"/>
                      <a:pt x="1409" y="7643"/>
                    </a:cubicBezTo>
                    <a:cubicBezTo>
                      <a:pt x="1479" y="7658"/>
                      <a:pt x="1554" y="7665"/>
                      <a:pt x="1633" y="7665"/>
                    </a:cubicBezTo>
                    <a:cubicBezTo>
                      <a:pt x="1891" y="7665"/>
                      <a:pt x="2186" y="7590"/>
                      <a:pt x="2456" y="7470"/>
                    </a:cubicBezTo>
                    <a:cubicBezTo>
                      <a:pt x="1727" y="4969"/>
                      <a:pt x="949" y="2295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695;p37">
                <a:extLst>
                  <a:ext uri="{FF2B5EF4-FFF2-40B4-BE49-F238E27FC236}">
                    <a16:creationId xmlns:a16="http://schemas.microsoft.com/office/drawing/2014/main" id="{1D945A37-5C8A-2F9B-824D-B01F9C441B6F}"/>
                  </a:ext>
                </a:extLst>
              </p:cNvPr>
              <p:cNvSpPr/>
              <p:nvPr/>
            </p:nvSpPr>
            <p:spPr>
              <a:xfrm>
                <a:off x="7195249" y="3675717"/>
                <a:ext cx="59963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5381" extrusionOk="0">
                    <a:moveTo>
                      <a:pt x="18" y="1"/>
                    </a:moveTo>
                    <a:cubicBezTo>
                      <a:pt x="16" y="1"/>
                      <a:pt x="15" y="1"/>
                      <a:pt x="14" y="1"/>
                    </a:cubicBezTo>
                    <a:cubicBezTo>
                      <a:pt x="6" y="2"/>
                      <a:pt x="0" y="12"/>
                      <a:pt x="3" y="19"/>
                    </a:cubicBezTo>
                    <a:cubicBezTo>
                      <a:pt x="13" y="60"/>
                      <a:pt x="976" y="4217"/>
                      <a:pt x="1246" y="5369"/>
                    </a:cubicBezTo>
                    <a:cubicBezTo>
                      <a:pt x="1248" y="5375"/>
                      <a:pt x="1254" y="5381"/>
                      <a:pt x="1260" y="5381"/>
                    </a:cubicBezTo>
                    <a:cubicBezTo>
                      <a:pt x="1262" y="5381"/>
                      <a:pt x="1263" y="5381"/>
                      <a:pt x="1265" y="5379"/>
                    </a:cubicBezTo>
                    <a:cubicBezTo>
                      <a:pt x="1272" y="5378"/>
                      <a:pt x="1278" y="5370"/>
                      <a:pt x="1275" y="5361"/>
                    </a:cubicBezTo>
                    <a:cubicBezTo>
                      <a:pt x="1005" y="4210"/>
                      <a:pt x="43" y="54"/>
                      <a:pt x="32" y="12"/>
                    </a:cubicBezTo>
                    <a:cubicBezTo>
                      <a:pt x="31" y="5"/>
                      <a:pt x="25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696;p37">
                <a:extLst>
                  <a:ext uri="{FF2B5EF4-FFF2-40B4-BE49-F238E27FC236}">
                    <a16:creationId xmlns:a16="http://schemas.microsoft.com/office/drawing/2014/main" id="{6C202B12-08DD-5E36-7102-4AB6337869B0}"/>
                  </a:ext>
                </a:extLst>
              </p:cNvPr>
              <p:cNvSpPr/>
              <p:nvPr/>
            </p:nvSpPr>
            <p:spPr>
              <a:xfrm>
                <a:off x="7140959" y="4249090"/>
                <a:ext cx="179982" cy="250212"/>
              </a:xfrm>
              <a:custGeom>
                <a:avLst/>
                <a:gdLst/>
                <a:ahLst/>
                <a:cxnLst/>
                <a:rect l="l" t="t" r="r" b="b"/>
                <a:pathLst>
                  <a:path w="3839" h="5337" extrusionOk="0">
                    <a:moveTo>
                      <a:pt x="1" y="93"/>
                    </a:moveTo>
                    <a:lnTo>
                      <a:pt x="1" y="95"/>
                    </a:lnTo>
                    <a:cubicBezTo>
                      <a:pt x="1" y="95"/>
                      <a:pt x="1" y="95"/>
                      <a:pt x="1" y="95"/>
                    </a:cubicBezTo>
                    <a:lnTo>
                      <a:pt x="1" y="95"/>
                    </a:lnTo>
                    <a:cubicBezTo>
                      <a:pt x="1" y="95"/>
                      <a:pt x="1" y="94"/>
                      <a:pt x="1" y="93"/>
                    </a:cubicBezTo>
                    <a:close/>
                    <a:moveTo>
                      <a:pt x="2857" y="0"/>
                    </a:moveTo>
                    <a:cubicBezTo>
                      <a:pt x="2257" y="85"/>
                      <a:pt x="1505" y="108"/>
                      <a:pt x="869" y="108"/>
                    </a:cubicBezTo>
                    <a:cubicBezTo>
                      <a:pt x="535" y="108"/>
                      <a:pt x="233" y="102"/>
                      <a:pt x="1" y="95"/>
                    </a:cubicBezTo>
                    <a:lnTo>
                      <a:pt x="1" y="95"/>
                    </a:lnTo>
                    <a:cubicBezTo>
                      <a:pt x="40" y="228"/>
                      <a:pt x="85" y="385"/>
                      <a:pt x="139" y="561"/>
                    </a:cubicBezTo>
                    <a:cubicBezTo>
                      <a:pt x="565" y="1982"/>
                      <a:pt x="1427" y="4643"/>
                      <a:pt x="1611" y="5206"/>
                    </a:cubicBezTo>
                    <a:cubicBezTo>
                      <a:pt x="2012" y="5299"/>
                      <a:pt x="2329" y="5337"/>
                      <a:pt x="2582" y="5337"/>
                    </a:cubicBezTo>
                    <a:cubicBezTo>
                      <a:pt x="3727" y="5337"/>
                      <a:pt x="3559" y="4559"/>
                      <a:pt x="3838" y="4535"/>
                    </a:cubicBezTo>
                    <a:cubicBezTo>
                      <a:pt x="3482" y="3301"/>
                      <a:pt x="3094" y="1288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697;p37">
                <a:extLst>
                  <a:ext uri="{FF2B5EF4-FFF2-40B4-BE49-F238E27FC236}">
                    <a16:creationId xmlns:a16="http://schemas.microsoft.com/office/drawing/2014/main" id="{66BE4A2F-14B4-89C6-B6ED-048822C98EDF}"/>
                  </a:ext>
                </a:extLst>
              </p:cNvPr>
              <p:cNvSpPr/>
              <p:nvPr/>
            </p:nvSpPr>
            <p:spPr>
              <a:xfrm>
                <a:off x="7140959" y="4249090"/>
                <a:ext cx="136897" cy="29864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637" extrusionOk="0">
                    <a:moveTo>
                      <a:pt x="2857" y="0"/>
                    </a:moveTo>
                    <a:cubicBezTo>
                      <a:pt x="2262" y="85"/>
                      <a:pt x="1519" y="108"/>
                      <a:pt x="887" y="108"/>
                    </a:cubicBezTo>
                    <a:cubicBezTo>
                      <a:pt x="545" y="108"/>
                      <a:pt x="236" y="101"/>
                      <a:pt x="1" y="93"/>
                    </a:cubicBezTo>
                    <a:lnTo>
                      <a:pt x="1" y="93"/>
                    </a:lnTo>
                    <a:cubicBezTo>
                      <a:pt x="39" y="226"/>
                      <a:pt x="85" y="384"/>
                      <a:pt x="139" y="561"/>
                    </a:cubicBezTo>
                    <a:cubicBezTo>
                      <a:pt x="575" y="615"/>
                      <a:pt x="952" y="637"/>
                      <a:pt x="1276" y="637"/>
                    </a:cubicBezTo>
                    <a:cubicBezTo>
                      <a:pt x="2270" y="637"/>
                      <a:pt x="2756" y="433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698;p37">
                <a:extLst>
                  <a:ext uri="{FF2B5EF4-FFF2-40B4-BE49-F238E27FC236}">
                    <a16:creationId xmlns:a16="http://schemas.microsoft.com/office/drawing/2014/main" id="{4F95E9FA-92E6-E660-8461-8588BA01611A}"/>
                  </a:ext>
                </a:extLst>
              </p:cNvPr>
              <p:cNvSpPr/>
              <p:nvPr/>
            </p:nvSpPr>
            <p:spPr>
              <a:xfrm>
                <a:off x="7203407" y="4461562"/>
                <a:ext cx="350119" cy="145570"/>
              </a:xfrm>
              <a:custGeom>
                <a:avLst/>
                <a:gdLst/>
                <a:ahLst/>
                <a:cxnLst/>
                <a:rect l="l" t="t" r="r" b="b"/>
                <a:pathLst>
                  <a:path w="7468" h="3105" extrusionOk="0">
                    <a:moveTo>
                      <a:pt x="2573" y="0"/>
                    </a:moveTo>
                    <a:cubicBezTo>
                      <a:pt x="2551" y="0"/>
                      <a:pt x="2529" y="1"/>
                      <a:pt x="2506" y="3"/>
                    </a:cubicBezTo>
                    <a:cubicBezTo>
                      <a:pt x="2227" y="25"/>
                      <a:pt x="2395" y="805"/>
                      <a:pt x="1250" y="805"/>
                    </a:cubicBezTo>
                    <a:cubicBezTo>
                      <a:pt x="997" y="805"/>
                      <a:pt x="679" y="767"/>
                      <a:pt x="279" y="674"/>
                    </a:cubicBezTo>
                    <a:cubicBezTo>
                      <a:pt x="272" y="673"/>
                      <a:pt x="265" y="672"/>
                      <a:pt x="258" y="672"/>
                    </a:cubicBezTo>
                    <a:cubicBezTo>
                      <a:pt x="104" y="672"/>
                      <a:pt x="0" y="973"/>
                      <a:pt x="30" y="1419"/>
                    </a:cubicBezTo>
                    <a:cubicBezTo>
                      <a:pt x="48" y="1697"/>
                      <a:pt x="42" y="2240"/>
                      <a:pt x="34" y="2636"/>
                    </a:cubicBezTo>
                    <a:cubicBezTo>
                      <a:pt x="30" y="2905"/>
                      <a:pt x="24" y="3105"/>
                      <a:pt x="24" y="3105"/>
                    </a:cubicBezTo>
                    <a:lnTo>
                      <a:pt x="6897" y="3105"/>
                    </a:lnTo>
                    <a:cubicBezTo>
                      <a:pt x="7205" y="3105"/>
                      <a:pt x="7402" y="2882"/>
                      <a:pt x="7437" y="2636"/>
                    </a:cubicBezTo>
                    <a:cubicBezTo>
                      <a:pt x="7468" y="2431"/>
                      <a:pt x="7387" y="2209"/>
                      <a:pt x="7165" y="2084"/>
                    </a:cubicBezTo>
                    <a:cubicBezTo>
                      <a:pt x="7116" y="2058"/>
                      <a:pt x="7064" y="2032"/>
                      <a:pt x="7004" y="2009"/>
                    </a:cubicBezTo>
                    <a:cubicBezTo>
                      <a:pt x="6138" y="1672"/>
                      <a:pt x="5284" y="1628"/>
                      <a:pt x="3970" y="887"/>
                    </a:cubicBezTo>
                    <a:cubicBezTo>
                      <a:pt x="3222" y="464"/>
                      <a:pt x="3052" y="0"/>
                      <a:pt x="25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699;p37">
                <a:extLst>
                  <a:ext uri="{FF2B5EF4-FFF2-40B4-BE49-F238E27FC236}">
                    <a16:creationId xmlns:a16="http://schemas.microsoft.com/office/drawing/2014/main" id="{90C33514-1992-2A70-85EB-11088017D2D5}"/>
                  </a:ext>
                </a:extLst>
              </p:cNvPr>
              <p:cNvSpPr/>
              <p:nvPr/>
            </p:nvSpPr>
            <p:spPr>
              <a:xfrm>
                <a:off x="7073120" y="2371352"/>
                <a:ext cx="32865" cy="31927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81" extrusionOk="0">
                    <a:moveTo>
                      <a:pt x="444" y="1"/>
                    </a:moveTo>
                    <a:cubicBezTo>
                      <a:pt x="309" y="16"/>
                      <a:pt x="161" y="28"/>
                      <a:pt x="0" y="36"/>
                    </a:cubicBezTo>
                    <a:cubicBezTo>
                      <a:pt x="153" y="239"/>
                      <a:pt x="263" y="471"/>
                      <a:pt x="343" y="681"/>
                    </a:cubicBezTo>
                    <a:cubicBezTo>
                      <a:pt x="465" y="630"/>
                      <a:pt x="586" y="580"/>
                      <a:pt x="700" y="530"/>
                    </a:cubicBezTo>
                    <a:cubicBezTo>
                      <a:pt x="636" y="360"/>
                      <a:pt x="552" y="176"/>
                      <a:pt x="4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700;p37">
                <a:extLst>
                  <a:ext uri="{FF2B5EF4-FFF2-40B4-BE49-F238E27FC236}">
                    <a16:creationId xmlns:a16="http://schemas.microsoft.com/office/drawing/2014/main" id="{6A4738E1-13BE-BE63-CAE6-93576F45B8CA}"/>
                  </a:ext>
                </a:extLst>
              </p:cNvPr>
              <p:cNvSpPr/>
              <p:nvPr/>
            </p:nvSpPr>
            <p:spPr>
              <a:xfrm>
                <a:off x="6838801" y="2423532"/>
                <a:ext cx="29302" cy="55603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186" extrusionOk="0">
                    <a:moveTo>
                      <a:pt x="338" y="1"/>
                    </a:moveTo>
                    <a:cubicBezTo>
                      <a:pt x="243" y="100"/>
                      <a:pt x="121" y="227"/>
                      <a:pt x="0" y="343"/>
                    </a:cubicBezTo>
                    <a:cubicBezTo>
                      <a:pt x="46" y="580"/>
                      <a:pt x="121" y="875"/>
                      <a:pt x="240" y="1185"/>
                    </a:cubicBezTo>
                    <a:lnTo>
                      <a:pt x="624" y="1101"/>
                    </a:lnTo>
                    <a:cubicBezTo>
                      <a:pt x="450" y="659"/>
                      <a:pt x="372" y="244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701;p37">
                <a:extLst>
                  <a:ext uri="{FF2B5EF4-FFF2-40B4-BE49-F238E27FC236}">
                    <a16:creationId xmlns:a16="http://schemas.microsoft.com/office/drawing/2014/main" id="{555C8BF9-36DD-D53D-6B29-8D5B788A5463}"/>
                  </a:ext>
                </a:extLst>
              </p:cNvPr>
              <p:cNvSpPr/>
              <p:nvPr/>
            </p:nvSpPr>
            <p:spPr>
              <a:xfrm>
                <a:off x="6711562" y="2357522"/>
                <a:ext cx="480264" cy="145617"/>
              </a:xfrm>
              <a:custGeom>
                <a:avLst/>
                <a:gdLst/>
                <a:ahLst/>
                <a:cxnLst/>
                <a:rect l="l" t="t" r="r" b="b"/>
                <a:pathLst>
                  <a:path w="10244" h="3106" extrusionOk="0">
                    <a:moveTo>
                      <a:pt x="10057" y="0"/>
                    </a:moveTo>
                    <a:cubicBezTo>
                      <a:pt x="10053" y="5"/>
                      <a:pt x="10050" y="10"/>
                      <a:pt x="10045" y="13"/>
                    </a:cubicBezTo>
                    <a:cubicBezTo>
                      <a:pt x="9666" y="271"/>
                      <a:pt x="8399" y="881"/>
                      <a:pt x="6767" y="1479"/>
                    </a:cubicBezTo>
                    <a:cubicBezTo>
                      <a:pt x="6636" y="1526"/>
                      <a:pt x="6503" y="1575"/>
                      <a:pt x="6368" y="1621"/>
                    </a:cubicBezTo>
                    <a:cubicBezTo>
                      <a:pt x="6341" y="1632"/>
                      <a:pt x="6313" y="1641"/>
                      <a:pt x="6286" y="1650"/>
                    </a:cubicBezTo>
                    <a:cubicBezTo>
                      <a:pt x="6128" y="1705"/>
                      <a:pt x="5966" y="1760"/>
                      <a:pt x="5803" y="1815"/>
                    </a:cubicBezTo>
                    <a:cubicBezTo>
                      <a:pt x="5783" y="1821"/>
                      <a:pt x="5764" y="1827"/>
                      <a:pt x="5744" y="1834"/>
                    </a:cubicBezTo>
                    <a:cubicBezTo>
                      <a:pt x="5703" y="1847"/>
                      <a:pt x="5660" y="1861"/>
                      <a:pt x="5619" y="1875"/>
                    </a:cubicBezTo>
                    <a:cubicBezTo>
                      <a:pt x="5563" y="1893"/>
                      <a:pt x="5504" y="1912"/>
                      <a:pt x="5448" y="1930"/>
                    </a:cubicBezTo>
                    <a:cubicBezTo>
                      <a:pt x="3739" y="2471"/>
                      <a:pt x="1818" y="2916"/>
                      <a:pt x="150" y="2939"/>
                    </a:cubicBezTo>
                    <a:cubicBezTo>
                      <a:pt x="149" y="2939"/>
                      <a:pt x="148" y="2939"/>
                      <a:pt x="148" y="2939"/>
                    </a:cubicBezTo>
                    <a:cubicBezTo>
                      <a:pt x="100" y="2939"/>
                      <a:pt x="63" y="2900"/>
                      <a:pt x="63" y="2852"/>
                    </a:cubicBezTo>
                    <a:cubicBezTo>
                      <a:pt x="42" y="2901"/>
                      <a:pt x="20" y="2950"/>
                      <a:pt x="0" y="2999"/>
                    </a:cubicBezTo>
                    <a:cubicBezTo>
                      <a:pt x="26" y="3034"/>
                      <a:pt x="52" y="3070"/>
                      <a:pt x="78" y="3106"/>
                    </a:cubicBezTo>
                    <a:cubicBezTo>
                      <a:pt x="2682" y="3041"/>
                      <a:pt x="5066" y="2379"/>
                      <a:pt x="6879" y="1682"/>
                    </a:cubicBezTo>
                    <a:cubicBezTo>
                      <a:pt x="8657" y="999"/>
                      <a:pt x="9889" y="283"/>
                      <a:pt x="10244" y="66"/>
                    </a:cubicBezTo>
                    <a:cubicBezTo>
                      <a:pt x="10172" y="40"/>
                      <a:pt x="10106" y="17"/>
                      <a:pt x="100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702;p37">
                <a:extLst>
                  <a:ext uri="{FF2B5EF4-FFF2-40B4-BE49-F238E27FC236}">
                    <a16:creationId xmlns:a16="http://schemas.microsoft.com/office/drawing/2014/main" id="{1ED0E692-7122-1413-62D5-167D2B87A3FF}"/>
                  </a:ext>
                </a:extLst>
              </p:cNvPr>
              <p:cNvSpPr/>
              <p:nvPr/>
            </p:nvSpPr>
            <p:spPr>
              <a:xfrm>
                <a:off x="7009688" y="1575475"/>
                <a:ext cx="203236" cy="446743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9529" extrusionOk="0">
                    <a:moveTo>
                      <a:pt x="102" y="1"/>
                    </a:moveTo>
                    <a:cubicBezTo>
                      <a:pt x="44" y="1"/>
                      <a:pt x="0" y="24"/>
                      <a:pt x="0" y="24"/>
                    </a:cubicBezTo>
                    <a:cubicBezTo>
                      <a:pt x="275" y="801"/>
                      <a:pt x="1136" y="3290"/>
                      <a:pt x="1297" y="4637"/>
                    </a:cubicBezTo>
                    <a:cubicBezTo>
                      <a:pt x="1387" y="5386"/>
                      <a:pt x="1674" y="7384"/>
                      <a:pt x="1884" y="9349"/>
                    </a:cubicBezTo>
                    <a:cubicBezTo>
                      <a:pt x="1933" y="9395"/>
                      <a:pt x="1988" y="9444"/>
                      <a:pt x="2046" y="9497"/>
                    </a:cubicBezTo>
                    <a:cubicBezTo>
                      <a:pt x="2068" y="9518"/>
                      <a:pt x="2097" y="9528"/>
                      <a:pt x="2126" y="9528"/>
                    </a:cubicBezTo>
                    <a:cubicBezTo>
                      <a:pt x="2147" y="9528"/>
                      <a:pt x="2168" y="9523"/>
                      <a:pt x="2186" y="9511"/>
                    </a:cubicBezTo>
                    <a:cubicBezTo>
                      <a:pt x="2231" y="9485"/>
                      <a:pt x="2272" y="9456"/>
                      <a:pt x="2313" y="9429"/>
                    </a:cubicBezTo>
                    <a:cubicBezTo>
                      <a:pt x="3414" y="8672"/>
                      <a:pt x="3481" y="7435"/>
                      <a:pt x="3558" y="6389"/>
                    </a:cubicBezTo>
                    <a:cubicBezTo>
                      <a:pt x="3570" y="6206"/>
                      <a:pt x="3584" y="6028"/>
                      <a:pt x="3604" y="5860"/>
                    </a:cubicBezTo>
                    <a:cubicBezTo>
                      <a:pt x="3611" y="5799"/>
                      <a:pt x="3619" y="5744"/>
                      <a:pt x="3627" y="5692"/>
                    </a:cubicBezTo>
                    <a:cubicBezTo>
                      <a:pt x="3699" y="5244"/>
                      <a:pt x="3813" y="5126"/>
                      <a:pt x="3915" y="5126"/>
                    </a:cubicBezTo>
                    <a:cubicBezTo>
                      <a:pt x="4027" y="5126"/>
                      <a:pt x="4122" y="5270"/>
                      <a:pt x="4128" y="5278"/>
                    </a:cubicBezTo>
                    <a:cubicBezTo>
                      <a:pt x="4128" y="5278"/>
                      <a:pt x="4334" y="4957"/>
                      <a:pt x="4128" y="4590"/>
                    </a:cubicBezTo>
                    <a:cubicBezTo>
                      <a:pt x="3949" y="4272"/>
                      <a:pt x="3336" y="4251"/>
                      <a:pt x="3179" y="4251"/>
                    </a:cubicBezTo>
                    <a:cubicBezTo>
                      <a:pt x="3155" y="4251"/>
                      <a:pt x="3142" y="4252"/>
                      <a:pt x="3142" y="4252"/>
                    </a:cubicBezTo>
                    <a:cubicBezTo>
                      <a:pt x="3142" y="4252"/>
                      <a:pt x="3105" y="3064"/>
                      <a:pt x="2856" y="2422"/>
                    </a:cubicBezTo>
                    <a:cubicBezTo>
                      <a:pt x="2607" y="1778"/>
                      <a:pt x="630" y="391"/>
                      <a:pt x="317" y="180"/>
                    </a:cubicBezTo>
                    <a:cubicBezTo>
                      <a:pt x="259" y="34"/>
                      <a:pt x="171" y="1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703;p37">
                <a:extLst>
                  <a:ext uri="{FF2B5EF4-FFF2-40B4-BE49-F238E27FC236}">
                    <a16:creationId xmlns:a16="http://schemas.microsoft.com/office/drawing/2014/main" id="{22D689AE-FE36-C0E0-9B0B-29426F6022F2}"/>
                  </a:ext>
                </a:extLst>
              </p:cNvPr>
              <p:cNvSpPr/>
              <p:nvPr/>
            </p:nvSpPr>
            <p:spPr>
              <a:xfrm>
                <a:off x="7106500" y="1766943"/>
                <a:ext cx="96390" cy="2259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82" extrusionOk="0">
                    <a:moveTo>
                      <a:pt x="19" y="1"/>
                    </a:moveTo>
                    <a:cubicBezTo>
                      <a:pt x="14" y="1"/>
                      <a:pt x="8" y="4"/>
                      <a:pt x="5" y="9"/>
                    </a:cubicBezTo>
                    <a:cubicBezTo>
                      <a:pt x="1" y="16"/>
                      <a:pt x="4" y="26"/>
                      <a:pt x="11" y="30"/>
                    </a:cubicBezTo>
                    <a:cubicBezTo>
                      <a:pt x="22" y="36"/>
                      <a:pt x="285" y="177"/>
                      <a:pt x="1078" y="183"/>
                    </a:cubicBezTo>
                    <a:cubicBezTo>
                      <a:pt x="1855" y="189"/>
                      <a:pt x="2022" y="471"/>
                      <a:pt x="2023" y="474"/>
                    </a:cubicBezTo>
                    <a:cubicBezTo>
                      <a:pt x="2026" y="478"/>
                      <a:pt x="2032" y="481"/>
                      <a:pt x="2037" y="481"/>
                    </a:cubicBezTo>
                    <a:cubicBezTo>
                      <a:pt x="2040" y="481"/>
                      <a:pt x="2042" y="481"/>
                      <a:pt x="2045" y="480"/>
                    </a:cubicBezTo>
                    <a:cubicBezTo>
                      <a:pt x="2052" y="475"/>
                      <a:pt x="2055" y="466"/>
                      <a:pt x="2051" y="458"/>
                    </a:cubicBezTo>
                    <a:cubicBezTo>
                      <a:pt x="2045" y="446"/>
                      <a:pt x="1877" y="159"/>
                      <a:pt x="1078" y="152"/>
                    </a:cubicBezTo>
                    <a:cubicBezTo>
                      <a:pt x="294" y="146"/>
                      <a:pt x="28" y="4"/>
                      <a:pt x="27" y="3"/>
                    </a:cubicBezTo>
                    <a:cubicBezTo>
                      <a:pt x="24" y="1"/>
                      <a:pt x="22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704;p37">
                <a:extLst>
                  <a:ext uri="{FF2B5EF4-FFF2-40B4-BE49-F238E27FC236}">
                    <a16:creationId xmlns:a16="http://schemas.microsoft.com/office/drawing/2014/main" id="{38FE19E0-650E-8DE0-42D1-58C14C5F39EE}"/>
                  </a:ext>
                </a:extLst>
              </p:cNvPr>
              <p:cNvSpPr/>
              <p:nvPr/>
            </p:nvSpPr>
            <p:spPr>
              <a:xfrm>
                <a:off x="7105094" y="1807074"/>
                <a:ext cx="29630" cy="161229"/>
              </a:xfrm>
              <a:custGeom>
                <a:avLst/>
                <a:gdLst/>
                <a:ahLst/>
                <a:cxnLst/>
                <a:rect l="l" t="t" r="r" b="b"/>
                <a:pathLst>
                  <a:path w="632" h="3439" extrusionOk="0">
                    <a:moveTo>
                      <a:pt x="614" y="1"/>
                    </a:moveTo>
                    <a:cubicBezTo>
                      <a:pt x="609" y="1"/>
                      <a:pt x="604" y="3"/>
                      <a:pt x="601" y="7"/>
                    </a:cubicBezTo>
                    <a:cubicBezTo>
                      <a:pt x="599" y="10"/>
                      <a:pt x="434" y="270"/>
                      <a:pt x="286" y="819"/>
                    </a:cubicBezTo>
                    <a:cubicBezTo>
                      <a:pt x="150" y="1325"/>
                      <a:pt x="0" y="2188"/>
                      <a:pt x="60" y="3423"/>
                    </a:cubicBezTo>
                    <a:cubicBezTo>
                      <a:pt x="60" y="3432"/>
                      <a:pt x="67" y="3438"/>
                      <a:pt x="75" y="3438"/>
                    </a:cubicBezTo>
                    <a:lnTo>
                      <a:pt x="76" y="3438"/>
                    </a:lnTo>
                    <a:cubicBezTo>
                      <a:pt x="84" y="3438"/>
                      <a:pt x="92" y="3431"/>
                      <a:pt x="90" y="3421"/>
                    </a:cubicBezTo>
                    <a:cubicBezTo>
                      <a:pt x="31" y="2191"/>
                      <a:pt x="179" y="1331"/>
                      <a:pt x="315" y="828"/>
                    </a:cubicBezTo>
                    <a:cubicBezTo>
                      <a:pt x="462" y="283"/>
                      <a:pt x="625" y="27"/>
                      <a:pt x="627" y="24"/>
                    </a:cubicBezTo>
                    <a:cubicBezTo>
                      <a:pt x="631" y="17"/>
                      <a:pt x="628" y="7"/>
                      <a:pt x="622" y="3"/>
                    </a:cubicBezTo>
                    <a:cubicBezTo>
                      <a:pt x="620" y="1"/>
                      <a:pt x="617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705;p37">
                <a:extLst>
                  <a:ext uri="{FF2B5EF4-FFF2-40B4-BE49-F238E27FC236}">
                    <a16:creationId xmlns:a16="http://schemas.microsoft.com/office/drawing/2014/main" id="{4EF81FEF-22B3-7561-85D0-04097D497EF8}"/>
                  </a:ext>
                </a:extLst>
              </p:cNvPr>
              <p:cNvSpPr/>
              <p:nvPr/>
            </p:nvSpPr>
            <p:spPr>
              <a:xfrm>
                <a:off x="7094686" y="1777492"/>
                <a:ext cx="9517" cy="18701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3989" extrusionOk="0">
                    <a:moveTo>
                      <a:pt x="100" y="1"/>
                    </a:moveTo>
                    <a:cubicBezTo>
                      <a:pt x="92" y="1"/>
                      <a:pt x="84" y="7"/>
                      <a:pt x="84" y="16"/>
                    </a:cubicBezTo>
                    <a:cubicBezTo>
                      <a:pt x="83" y="39"/>
                      <a:pt x="0" y="2340"/>
                      <a:pt x="170" y="3974"/>
                    </a:cubicBezTo>
                    <a:cubicBezTo>
                      <a:pt x="170" y="3982"/>
                      <a:pt x="178" y="3988"/>
                      <a:pt x="185" y="3988"/>
                    </a:cubicBezTo>
                    <a:lnTo>
                      <a:pt x="187" y="3988"/>
                    </a:lnTo>
                    <a:cubicBezTo>
                      <a:pt x="196" y="3988"/>
                      <a:pt x="202" y="3981"/>
                      <a:pt x="201" y="3971"/>
                    </a:cubicBezTo>
                    <a:cubicBezTo>
                      <a:pt x="31" y="2339"/>
                      <a:pt x="115" y="41"/>
                      <a:pt x="115" y="18"/>
                    </a:cubicBezTo>
                    <a:cubicBezTo>
                      <a:pt x="115" y="9"/>
                      <a:pt x="109" y="1"/>
                      <a:pt x="1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706;p37">
                <a:extLst>
                  <a:ext uri="{FF2B5EF4-FFF2-40B4-BE49-F238E27FC236}">
                    <a16:creationId xmlns:a16="http://schemas.microsoft.com/office/drawing/2014/main" id="{D8DC4F70-BE4D-6130-A734-7A70F483AAD2}"/>
                  </a:ext>
                </a:extLst>
              </p:cNvPr>
              <p:cNvSpPr/>
              <p:nvPr/>
            </p:nvSpPr>
            <p:spPr>
              <a:xfrm>
                <a:off x="7148413" y="1626717"/>
                <a:ext cx="245946" cy="471075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048" extrusionOk="0">
                    <a:moveTo>
                      <a:pt x="3507" y="0"/>
                    </a:moveTo>
                    <a:cubicBezTo>
                      <a:pt x="3468" y="138"/>
                      <a:pt x="3426" y="295"/>
                      <a:pt x="3378" y="470"/>
                    </a:cubicBezTo>
                    <a:cubicBezTo>
                      <a:pt x="3005" y="1826"/>
                      <a:pt x="2352" y="4128"/>
                      <a:pt x="1976" y="5091"/>
                    </a:cubicBezTo>
                    <a:cubicBezTo>
                      <a:pt x="1863" y="5382"/>
                      <a:pt x="1701" y="5672"/>
                      <a:pt x="1527" y="5967"/>
                    </a:cubicBezTo>
                    <a:cubicBezTo>
                      <a:pt x="859" y="7097"/>
                      <a:pt x="1" y="8279"/>
                      <a:pt x="921" y="9681"/>
                    </a:cubicBezTo>
                    <a:lnTo>
                      <a:pt x="923" y="9681"/>
                    </a:lnTo>
                    <a:cubicBezTo>
                      <a:pt x="1173" y="9969"/>
                      <a:pt x="1577" y="10048"/>
                      <a:pt x="1944" y="10048"/>
                    </a:cubicBezTo>
                    <a:cubicBezTo>
                      <a:pt x="2117" y="10048"/>
                      <a:pt x="2281" y="10031"/>
                      <a:pt x="2417" y="10010"/>
                    </a:cubicBezTo>
                    <a:cubicBezTo>
                      <a:pt x="2634" y="9976"/>
                      <a:pt x="2817" y="9829"/>
                      <a:pt x="2900" y="9626"/>
                    </a:cubicBezTo>
                    <a:cubicBezTo>
                      <a:pt x="3279" y="8681"/>
                      <a:pt x="4419" y="5600"/>
                      <a:pt x="5202" y="873"/>
                    </a:cubicBezTo>
                    <a:cubicBezTo>
                      <a:pt x="5216" y="788"/>
                      <a:pt x="5230" y="699"/>
                      <a:pt x="5245" y="612"/>
                    </a:cubicBezTo>
                    <a:lnTo>
                      <a:pt x="3507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707;p37">
                <a:extLst>
                  <a:ext uri="{FF2B5EF4-FFF2-40B4-BE49-F238E27FC236}">
                    <a16:creationId xmlns:a16="http://schemas.microsoft.com/office/drawing/2014/main" id="{38264737-C8CC-021A-A0CE-22603413FDE4}"/>
                  </a:ext>
                </a:extLst>
              </p:cNvPr>
              <p:cNvSpPr/>
              <p:nvPr/>
            </p:nvSpPr>
            <p:spPr>
              <a:xfrm>
                <a:off x="7118174" y="1842283"/>
                <a:ext cx="101923" cy="238304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508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lnTo>
                      <a:pt x="1568" y="5083"/>
                    </a:lnTo>
                    <a:cubicBezTo>
                      <a:pt x="646" y="3682"/>
                      <a:pt x="1504" y="2499"/>
                      <a:pt x="2173" y="1369"/>
                    </a:cubicBezTo>
                    <a:cubicBezTo>
                      <a:pt x="2071" y="1226"/>
                      <a:pt x="1965" y="1067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708;p37">
                <a:extLst>
                  <a:ext uri="{FF2B5EF4-FFF2-40B4-BE49-F238E27FC236}">
                    <a16:creationId xmlns:a16="http://schemas.microsoft.com/office/drawing/2014/main" id="{39F0D09B-A38B-FBB6-A9E7-9AEBC10BDCE6}"/>
                  </a:ext>
                </a:extLst>
              </p:cNvPr>
              <p:cNvSpPr/>
              <p:nvPr/>
            </p:nvSpPr>
            <p:spPr>
              <a:xfrm>
                <a:off x="7179684" y="1815748"/>
                <a:ext cx="24051" cy="61604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314" extrusionOk="0">
                    <a:moveTo>
                      <a:pt x="290" y="1"/>
                    </a:moveTo>
                    <a:cubicBezTo>
                      <a:pt x="188" y="1"/>
                      <a:pt x="73" y="119"/>
                      <a:pt x="2" y="567"/>
                    </a:cubicBezTo>
                    <a:lnTo>
                      <a:pt x="1" y="567"/>
                    </a:lnTo>
                    <a:cubicBezTo>
                      <a:pt x="75" y="697"/>
                      <a:pt x="248" y="992"/>
                      <a:pt x="449" y="1313"/>
                    </a:cubicBezTo>
                    <a:cubicBezTo>
                      <a:pt x="513" y="720"/>
                      <a:pt x="502" y="153"/>
                      <a:pt x="502" y="153"/>
                    </a:cubicBezTo>
                    <a:cubicBezTo>
                      <a:pt x="497" y="145"/>
                      <a:pt x="401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709;p37">
                <a:extLst>
                  <a:ext uri="{FF2B5EF4-FFF2-40B4-BE49-F238E27FC236}">
                    <a16:creationId xmlns:a16="http://schemas.microsoft.com/office/drawing/2014/main" id="{6936D711-B8F3-CBA9-F781-BE84F07D7957}"/>
                  </a:ext>
                </a:extLst>
              </p:cNvPr>
              <p:cNvSpPr/>
              <p:nvPr/>
            </p:nvSpPr>
            <p:spPr>
              <a:xfrm>
                <a:off x="7118174" y="1842283"/>
                <a:ext cx="87436" cy="19798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422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cubicBezTo>
                      <a:pt x="735" y="3062"/>
                      <a:pt x="1654" y="1299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710;p37">
                <a:extLst>
                  <a:ext uri="{FF2B5EF4-FFF2-40B4-BE49-F238E27FC236}">
                    <a16:creationId xmlns:a16="http://schemas.microsoft.com/office/drawing/2014/main" id="{6EA7E5E8-F72B-3E59-5649-F096E9D287A3}"/>
                  </a:ext>
                </a:extLst>
              </p:cNvPr>
              <p:cNvSpPr/>
              <p:nvPr/>
            </p:nvSpPr>
            <p:spPr>
              <a:xfrm>
                <a:off x="7294593" y="1382647"/>
                <a:ext cx="209705" cy="28129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6000" extrusionOk="0">
                    <a:moveTo>
                      <a:pt x="1819" y="0"/>
                    </a:moveTo>
                    <a:cubicBezTo>
                      <a:pt x="1794" y="0"/>
                      <a:pt x="1770" y="16"/>
                      <a:pt x="1762" y="40"/>
                    </a:cubicBezTo>
                    <a:lnTo>
                      <a:pt x="11" y="5007"/>
                    </a:lnTo>
                    <a:cubicBezTo>
                      <a:pt x="0" y="5040"/>
                      <a:pt x="17" y="5075"/>
                      <a:pt x="49" y="5085"/>
                    </a:cubicBezTo>
                    <a:lnTo>
                      <a:pt x="389" y="5206"/>
                    </a:lnTo>
                    <a:lnTo>
                      <a:pt x="2127" y="5818"/>
                    </a:lnTo>
                    <a:lnTo>
                      <a:pt x="2633" y="5997"/>
                    </a:lnTo>
                    <a:cubicBezTo>
                      <a:pt x="2640" y="5999"/>
                      <a:pt x="2646" y="6000"/>
                      <a:pt x="2653" y="6000"/>
                    </a:cubicBezTo>
                    <a:cubicBezTo>
                      <a:pt x="2679" y="6000"/>
                      <a:pt x="2703" y="5984"/>
                      <a:pt x="2711" y="5960"/>
                    </a:cubicBezTo>
                    <a:lnTo>
                      <a:pt x="4460" y="991"/>
                    </a:lnTo>
                    <a:cubicBezTo>
                      <a:pt x="4472" y="960"/>
                      <a:pt x="4456" y="925"/>
                      <a:pt x="4423" y="915"/>
                    </a:cubicBezTo>
                    <a:lnTo>
                      <a:pt x="1838" y="3"/>
                    </a:lnTo>
                    <a:cubicBezTo>
                      <a:pt x="1832" y="1"/>
                      <a:pt x="1825" y="0"/>
                      <a:pt x="1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711;p37">
                <a:extLst>
                  <a:ext uri="{FF2B5EF4-FFF2-40B4-BE49-F238E27FC236}">
                    <a16:creationId xmlns:a16="http://schemas.microsoft.com/office/drawing/2014/main" id="{39AE0A82-128A-1DAF-1945-EC8926025056}"/>
                  </a:ext>
                </a:extLst>
              </p:cNvPr>
              <p:cNvSpPr/>
              <p:nvPr/>
            </p:nvSpPr>
            <p:spPr>
              <a:xfrm>
                <a:off x="7277387" y="1376552"/>
                <a:ext cx="103423" cy="244539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5216" extrusionOk="0">
                    <a:moveTo>
                      <a:pt x="1817" y="1"/>
                    </a:moveTo>
                    <a:cubicBezTo>
                      <a:pt x="1793" y="1"/>
                      <a:pt x="1770" y="17"/>
                      <a:pt x="1762" y="42"/>
                    </a:cubicBezTo>
                    <a:lnTo>
                      <a:pt x="11" y="5009"/>
                    </a:lnTo>
                    <a:cubicBezTo>
                      <a:pt x="0" y="5041"/>
                      <a:pt x="17" y="5076"/>
                      <a:pt x="48" y="5087"/>
                    </a:cubicBezTo>
                    <a:lnTo>
                      <a:pt x="415" y="5215"/>
                    </a:lnTo>
                    <a:lnTo>
                      <a:pt x="415" y="5215"/>
                    </a:lnTo>
                    <a:cubicBezTo>
                      <a:pt x="384" y="5204"/>
                      <a:pt x="368" y="5169"/>
                      <a:pt x="378" y="5139"/>
                    </a:cubicBezTo>
                    <a:lnTo>
                      <a:pt x="2129" y="172"/>
                    </a:lnTo>
                    <a:cubicBezTo>
                      <a:pt x="2137" y="146"/>
                      <a:pt x="2161" y="130"/>
                      <a:pt x="2186" y="130"/>
                    </a:cubicBezTo>
                    <a:cubicBezTo>
                      <a:pt x="2192" y="130"/>
                      <a:pt x="2199" y="131"/>
                      <a:pt x="2205" y="133"/>
                    </a:cubicBezTo>
                    <a:lnTo>
                      <a:pt x="1838" y="5"/>
                    </a:lnTo>
                    <a:cubicBezTo>
                      <a:pt x="1831" y="2"/>
                      <a:pt x="1824" y="1"/>
                      <a:pt x="1817" y="1"/>
                    </a:cubicBezTo>
                    <a:close/>
                    <a:moveTo>
                      <a:pt x="415" y="5215"/>
                    </a:moveTo>
                    <a:cubicBezTo>
                      <a:pt x="415" y="5215"/>
                      <a:pt x="416" y="5215"/>
                      <a:pt x="416" y="5215"/>
                    </a:cubicBezTo>
                    <a:lnTo>
                      <a:pt x="415" y="521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712;p37">
                <a:extLst>
                  <a:ext uri="{FF2B5EF4-FFF2-40B4-BE49-F238E27FC236}">
                    <a16:creationId xmlns:a16="http://schemas.microsoft.com/office/drawing/2014/main" id="{C50DA0EE-388E-C792-9ED5-8627D0FAE046}"/>
                  </a:ext>
                </a:extLst>
              </p:cNvPr>
              <p:cNvSpPr/>
              <p:nvPr/>
            </p:nvSpPr>
            <p:spPr>
              <a:xfrm>
                <a:off x="7406595" y="1432390"/>
                <a:ext cx="35631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760" h="854" extrusionOk="0">
                    <a:moveTo>
                      <a:pt x="447" y="1"/>
                    </a:moveTo>
                    <a:cubicBezTo>
                      <a:pt x="302" y="1"/>
                      <a:pt x="149" y="129"/>
                      <a:pt x="82" y="321"/>
                    </a:cubicBezTo>
                    <a:cubicBezTo>
                      <a:pt x="1" y="549"/>
                      <a:pt x="70" y="782"/>
                      <a:pt x="235" y="840"/>
                    </a:cubicBezTo>
                    <a:cubicBezTo>
                      <a:pt x="260" y="849"/>
                      <a:pt x="287" y="853"/>
                      <a:pt x="314" y="853"/>
                    </a:cubicBezTo>
                    <a:cubicBezTo>
                      <a:pt x="459" y="853"/>
                      <a:pt x="611" y="725"/>
                      <a:pt x="678" y="532"/>
                    </a:cubicBezTo>
                    <a:cubicBezTo>
                      <a:pt x="759" y="305"/>
                      <a:pt x="691" y="72"/>
                      <a:pt x="525" y="14"/>
                    </a:cubicBezTo>
                    <a:cubicBezTo>
                      <a:pt x="500" y="5"/>
                      <a:pt x="473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713;p37">
                <a:extLst>
                  <a:ext uri="{FF2B5EF4-FFF2-40B4-BE49-F238E27FC236}">
                    <a16:creationId xmlns:a16="http://schemas.microsoft.com/office/drawing/2014/main" id="{10E79737-B2B5-51C2-EAD2-48ADA684D296}"/>
                  </a:ext>
                </a:extLst>
              </p:cNvPr>
              <p:cNvSpPr/>
              <p:nvPr/>
            </p:nvSpPr>
            <p:spPr>
              <a:xfrm>
                <a:off x="7410768" y="1436046"/>
                <a:ext cx="27286" cy="3272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98" extrusionOk="0">
                    <a:moveTo>
                      <a:pt x="358" y="1"/>
                    </a:moveTo>
                    <a:cubicBezTo>
                      <a:pt x="246" y="1"/>
                      <a:pt x="122" y="111"/>
                      <a:pt x="65" y="269"/>
                    </a:cubicBezTo>
                    <a:cubicBezTo>
                      <a:pt x="1" y="453"/>
                      <a:pt x="50" y="646"/>
                      <a:pt x="172" y="688"/>
                    </a:cubicBezTo>
                    <a:cubicBezTo>
                      <a:pt x="189" y="694"/>
                      <a:pt x="206" y="697"/>
                      <a:pt x="224" y="697"/>
                    </a:cubicBezTo>
                    <a:cubicBezTo>
                      <a:pt x="336" y="697"/>
                      <a:pt x="461" y="587"/>
                      <a:pt x="516" y="428"/>
                    </a:cubicBezTo>
                    <a:cubicBezTo>
                      <a:pt x="582" y="245"/>
                      <a:pt x="533" y="52"/>
                      <a:pt x="410" y="10"/>
                    </a:cubicBezTo>
                    <a:cubicBezTo>
                      <a:pt x="394" y="4"/>
                      <a:pt x="376" y="1"/>
                      <a:pt x="35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714;p37">
                <a:extLst>
                  <a:ext uri="{FF2B5EF4-FFF2-40B4-BE49-F238E27FC236}">
                    <a16:creationId xmlns:a16="http://schemas.microsoft.com/office/drawing/2014/main" id="{D0E27C6C-C0B5-1937-29CA-BD73ED808C0F}"/>
                  </a:ext>
                </a:extLst>
              </p:cNvPr>
              <p:cNvSpPr/>
              <p:nvPr/>
            </p:nvSpPr>
            <p:spPr>
              <a:xfrm>
                <a:off x="7342038" y="1397321"/>
                <a:ext cx="23347" cy="52837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127" extrusionOk="0">
                    <a:moveTo>
                      <a:pt x="403" y="1"/>
                    </a:moveTo>
                    <a:cubicBezTo>
                      <a:pt x="390" y="7"/>
                      <a:pt x="383" y="10"/>
                      <a:pt x="370" y="16"/>
                    </a:cubicBezTo>
                    <a:lnTo>
                      <a:pt x="0" y="1066"/>
                    </a:lnTo>
                    <a:cubicBezTo>
                      <a:pt x="7" y="1079"/>
                      <a:pt x="10" y="1086"/>
                      <a:pt x="16" y="1099"/>
                    </a:cubicBezTo>
                    <a:lnTo>
                      <a:pt x="95" y="1126"/>
                    </a:lnTo>
                    <a:cubicBezTo>
                      <a:pt x="108" y="1121"/>
                      <a:pt x="114" y="1117"/>
                      <a:pt x="127" y="1111"/>
                    </a:cubicBezTo>
                    <a:lnTo>
                      <a:pt x="497" y="60"/>
                    </a:lnTo>
                    <a:cubicBezTo>
                      <a:pt x="491" y="48"/>
                      <a:pt x="488" y="42"/>
                      <a:pt x="482" y="28"/>
                    </a:cubicBez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715;p37">
                <a:extLst>
                  <a:ext uri="{FF2B5EF4-FFF2-40B4-BE49-F238E27FC236}">
                    <a16:creationId xmlns:a16="http://schemas.microsoft.com/office/drawing/2014/main" id="{28A0EEFE-11EA-438C-BD00-568742A4C472}"/>
                  </a:ext>
                </a:extLst>
              </p:cNvPr>
              <p:cNvSpPr/>
              <p:nvPr/>
            </p:nvSpPr>
            <p:spPr>
              <a:xfrm>
                <a:off x="7395015" y="1498822"/>
                <a:ext cx="85420" cy="59259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4" extrusionOk="0">
                    <a:moveTo>
                      <a:pt x="455" y="1"/>
                    </a:moveTo>
                    <a:cubicBezTo>
                      <a:pt x="48" y="1"/>
                      <a:pt x="1" y="406"/>
                      <a:pt x="344" y="487"/>
                    </a:cubicBezTo>
                    <a:cubicBezTo>
                      <a:pt x="831" y="601"/>
                      <a:pt x="1078" y="828"/>
                      <a:pt x="1204" y="1017"/>
                    </a:cubicBezTo>
                    <a:cubicBezTo>
                      <a:pt x="1337" y="1100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57" y="543"/>
                      <a:pt x="1457" y="274"/>
                      <a:pt x="701" y="42"/>
                    </a:cubicBezTo>
                    <a:cubicBezTo>
                      <a:pt x="608" y="13"/>
                      <a:pt x="526" y="1"/>
                      <a:pt x="45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716;p37">
                <a:extLst>
                  <a:ext uri="{FF2B5EF4-FFF2-40B4-BE49-F238E27FC236}">
                    <a16:creationId xmlns:a16="http://schemas.microsoft.com/office/drawing/2014/main" id="{020C0048-2435-9B76-D229-A60F03EFC07F}"/>
                  </a:ext>
                </a:extLst>
              </p:cNvPr>
              <p:cNvSpPr/>
              <p:nvPr/>
            </p:nvSpPr>
            <p:spPr>
              <a:xfrm>
                <a:off x="7383904" y="1529811"/>
                <a:ext cx="85420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3" extrusionOk="0">
                    <a:moveTo>
                      <a:pt x="454" y="0"/>
                    </a:moveTo>
                    <a:cubicBezTo>
                      <a:pt x="47" y="0"/>
                      <a:pt x="1" y="406"/>
                      <a:pt x="344" y="486"/>
                    </a:cubicBezTo>
                    <a:cubicBezTo>
                      <a:pt x="831" y="601"/>
                      <a:pt x="1078" y="829"/>
                      <a:pt x="1204" y="1017"/>
                    </a:cubicBezTo>
                    <a:cubicBezTo>
                      <a:pt x="1337" y="1099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81" y="714"/>
                      <a:pt x="1760" y="659"/>
                      <a:pt x="1720" y="602"/>
                    </a:cubicBezTo>
                    <a:cubicBezTo>
                      <a:pt x="1664" y="521"/>
                      <a:pt x="1572" y="439"/>
                      <a:pt x="1441" y="356"/>
                    </a:cubicBezTo>
                    <a:cubicBezTo>
                      <a:pt x="1268" y="248"/>
                      <a:pt x="1028" y="141"/>
                      <a:pt x="701" y="41"/>
                    </a:cubicBezTo>
                    <a:cubicBezTo>
                      <a:pt x="608" y="13"/>
                      <a:pt x="525" y="0"/>
                      <a:pt x="45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717;p37">
                <a:extLst>
                  <a:ext uri="{FF2B5EF4-FFF2-40B4-BE49-F238E27FC236}">
                    <a16:creationId xmlns:a16="http://schemas.microsoft.com/office/drawing/2014/main" id="{6E3852DA-3924-D610-3680-325BEE2D39B6}"/>
                  </a:ext>
                </a:extLst>
              </p:cNvPr>
              <p:cNvSpPr/>
              <p:nvPr/>
            </p:nvSpPr>
            <p:spPr>
              <a:xfrm>
                <a:off x="7372793" y="1560707"/>
                <a:ext cx="85326" cy="58134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240" extrusionOk="0">
                    <a:moveTo>
                      <a:pt x="456" y="1"/>
                    </a:moveTo>
                    <a:cubicBezTo>
                      <a:pt x="48" y="1"/>
                      <a:pt x="1" y="406"/>
                      <a:pt x="346" y="488"/>
                    </a:cubicBezTo>
                    <a:cubicBezTo>
                      <a:pt x="727" y="578"/>
                      <a:pt x="961" y="737"/>
                      <a:pt x="1104" y="891"/>
                    </a:cubicBezTo>
                    <a:cubicBezTo>
                      <a:pt x="1335" y="1009"/>
                      <a:pt x="1470" y="1128"/>
                      <a:pt x="1534" y="1240"/>
                    </a:cubicBezTo>
                    <a:cubicBezTo>
                      <a:pt x="1771" y="1121"/>
                      <a:pt x="1820" y="972"/>
                      <a:pt x="1791" y="769"/>
                    </a:cubicBezTo>
                    <a:cubicBezTo>
                      <a:pt x="1783" y="716"/>
                      <a:pt x="1760" y="661"/>
                      <a:pt x="1720" y="604"/>
                    </a:cubicBezTo>
                    <a:cubicBezTo>
                      <a:pt x="1664" y="523"/>
                      <a:pt x="1574" y="440"/>
                      <a:pt x="1441" y="356"/>
                    </a:cubicBezTo>
                    <a:cubicBezTo>
                      <a:pt x="1269" y="249"/>
                      <a:pt x="1028" y="142"/>
                      <a:pt x="701" y="41"/>
                    </a:cubicBezTo>
                    <a:cubicBezTo>
                      <a:pt x="608" y="13"/>
                      <a:pt x="527" y="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718;p37">
                <a:extLst>
                  <a:ext uri="{FF2B5EF4-FFF2-40B4-BE49-F238E27FC236}">
                    <a16:creationId xmlns:a16="http://schemas.microsoft.com/office/drawing/2014/main" id="{CADBD521-6EC0-A044-2A4F-E199FE83EF53}"/>
                  </a:ext>
                </a:extLst>
              </p:cNvPr>
              <p:cNvSpPr/>
              <p:nvPr/>
            </p:nvSpPr>
            <p:spPr>
              <a:xfrm>
                <a:off x="7367870" y="1590571"/>
                <a:ext cx="80450" cy="58181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241" extrusionOk="0">
                    <a:moveTo>
                      <a:pt x="429" y="1"/>
                    </a:moveTo>
                    <a:cubicBezTo>
                      <a:pt x="45" y="1"/>
                      <a:pt x="1" y="381"/>
                      <a:pt x="324" y="458"/>
                    </a:cubicBezTo>
                    <a:cubicBezTo>
                      <a:pt x="1186" y="661"/>
                      <a:pt x="1249" y="1241"/>
                      <a:pt x="1249" y="1241"/>
                    </a:cubicBezTo>
                    <a:cubicBezTo>
                      <a:pt x="1636" y="1114"/>
                      <a:pt x="1715" y="958"/>
                      <a:pt x="1680" y="721"/>
                    </a:cubicBezTo>
                    <a:cubicBezTo>
                      <a:pt x="1676" y="682"/>
                      <a:pt x="1662" y="644"/>
                      <a:pt x="1639" y="603"/>
                    </a:cubicBezTo>
                    <a:cubicBezTo>
                      <a:pt x="1575" y="491"/>
                      <a:pt x="1440" y="372"/>
                      <a:pt x="1209" y="254"/>
                    </a:cubicBezTo>
                    <a:cubicBezTo>
                      <a:pt x="1066" y="181"/>
                      <a:pt x="884" y="109"/>
                      <a:pt x="659" y="39"/>
                    </a:cubicBezTo>
                    <a:cubicBezTo>
                      <a:pt x="572" y="12"/>
                      <a:pt x="495" y="1"/>
                      <a:pt x="429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719;p37">
                <a:extLst>
                  <a:ext uri="{FF2B5EF4-FFF2-40B4-BE49-F238E27FC236}">
                    <a16:creationId xmlns:a16="http://schemas.microsoft.com/office/drawing/2014/main" id="{60A84B17-F9EC-42E5-3D42-4384A46A70AC}"/>
                  </a:ext>
                </a:extLst>
              </p:cNvPr>
              <p:cNvSpPr/>
              <p:nvPr/>
            </p:nvSpPr>
            <p:spPr>
              <a:xfrm>
                <a:off x="6721361" y="1361363"/>
                <a:ext cx="157525" cy="153868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328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" y="60"/>
                      <a:pt x="7" y="126"/>
                      <a:pt x="10" y="194"/>
                    </a:cubicBezTo>
                    <a:cubicBezTo>
                      <a:pt x="12" y="220"/>
                      <a:pt x="12" y="248"/>
                      <a:pt x="13" y="274"/>
                    </a:cubicBezTo>
                    <a:cubicBezTo>
                      <a:pt x="13" y="289"/>
                      <a:pt x="15" y="305"/>
                      <a:pt x="15" y="320"/>
                    </a:cubicBezTo>
                    <a:cubicBezTo>
                      <a:pt x="15" y="363"/>
                      <a:pt x="16" y="407"/>
                      <a:pt x="16" y="453"/>
                    </a:cubicBezTo>
                    <a:lnTo>
                      <a:pt x="16" y="454"/>
                    </a:lnTo>
                    <a:cubicBezTo>
                      <a:pt x="19" y="577"/>
                      <a:pt x="19" y="707"/>
                      <a:pt x="18" y="841"/>
                    </a:cubicBezTo>
                    <a:cubicBezTo>
                      <a:pt x="18" y="875"/>
                      <a:pt x="18" y="908"/>
                      <a:pt x="18" y="944"/>
                    </a:cubicBezTo>
                    <a:cubicBezTo>
                      <a:pt x="18" y="960"/>
                      <a:pt x="16" y="977"/>
                      <a:pt x="16" y="994"/>
                    </a:cubicBezTo>
                    <a:cubicBezTo>
                      <a:pt x="16" y="1029"/>
                      <a:pt x="16" y="1063"/>
                      <a:pt x="15" y="1098"/>
                    </a:cubicBezTo>
                    <a:cubicBezTo>
                      <a:pt x="15" y="1115"/>
                      <a:pt x="15" y="1133"/>
                      <a:pt x="15" y="1150"/>
                    </a:cubicBezTo>
                    <a:cubicBezTo>
                      <a:pt x="13" y="1168"/>
                      <a:pt x="13" y="1185"/>
                      <a:pt x="13" y="1202"/>
                    </a:cubicBezTo>
                    <a:cubicBezTo>
                      <a:pt x="13" y="1223"/>
                      <a:pt x="12" y="1243"/>
                      <a:pt x="12" y="1265"/>
                    </a:cubicBezTo>
                    <a:cubicBezTo>
                      <a:pt x="10" y="1349"/>
                      <a:pt x="9" y="1434"/>
                      <a:pt x="6" y="1520"/>
                    </a:cubicBezTo>
                    <a:cubicBezTo>
                      <a:pt x="1164" y="3163"/>
                      <a:pt x="2865" y="3281"/>
                      <a:pt x="3331" y="3281"/>
                    </a:cubicBezTo>
                    <a:cubicBezTo>
                      <a:pt x="3341" y="3281"/>
                      <a:pt x="3351" y="3281"/>
                      <a:pt x="3360" y="3281"/>
                    </a:cubicBezTo>
                    <a:cubicBezTo>
                      <a:pt x="3355" y="3249"/>
                      <a:pt x="3351" y="3215"/>
                      <a:pt x="3348" y="3183"/>
                    </a:cubicBezTo>
                    <a:cubicBezTo>
                      <a:pt x="3345" y="3159"/>
                      <a:pt x="3343" y="3134"/>
                      <a:pt x="3340" y="3110"/>
                    </a:cubicBezTo>
                    <a:cubicBezTo>
                      <a:pt x="2559" y="3020"/>
                      <a:pt x="1522" y="2502"/>
                      <a:pt x="249" y="1152"/>
                    </a:cubicBezTo>
                    <a:cubicBezTo>
                      <a:pt x="242" y="1142"/>
                      <a:pt x="233" y="1127"/>
                      <a:pt x="227" y="1118"/>
                    </a:cubicBezTo>
                    <a:cubicBezTo>
                      <a:pt x="224" y="1113"/>
                      <a:pt x="223" y="1110"/>
                      <a:pt x="221" y="1106"/>
                    </a:cubicBezTo>
                    <a:cubicBezTo>
                      <a:pt x="218" y="1101"/>
                      <a:pt x="217" y="1096"/>
                      <a:pt x="215" y="1092"/>
                    </a:cubicBezTo>
                    <a:cubicBezTo>
                      <a:pt x="207" y="1075"/>
                      <a:pt x="201" y="1057"/>
                      <a:pt x="195" y="1038"/>
                    </a:cubicBezTo>
                    <a:cubicBezTo>
                      <a:pt x="192" y="1032"/>
                      <a:pt x="191" y="1025"/>
                      <a:pt x="187" y="1019"/>
                    </a:cubicBezTo>
                    <a:cubicBezTo>
                      <a:pt x="181" y="999"/>
                      <a:pt x="175" y="977"/>
                      <a:pt x="168" y="956"/>
                    </a:cubicBezTo>
                    <a:cubicBezTo>
                      <a:pt x="166" y="948"/>
                      <a:pt x="165" y="941"/>
                      <a:pt x="161" y="933"/>
                    </a:cubicBezTo>
                    <a:cubicBezTo>
                      <a:pt x="160" y="927"/>
                      <a:pt x="158" y="921"/>
                      <a:pt x="155" y="913"/>
                    </a:cubicBezTo>
                    <a:cubicBezTo>
                      <a:pt x="155" y="908"/>
                      <a:pt x="154" y="904"/>
                      <a:pt x="152" y="898"/>
                    </a:cubicBezTo>
                    <a:cubicBezTo>
                      <a:pt x="151" y="893"/>
                      <a:pt x="149" y="887"/>
                      <a:pt x="148" y="881"/>
                    </a:cubicBezTo>
                    <a:cubicBezTo>
                      <a:pt x="143" y="866"/>
                      <a:pt x="140" y="849"/>
                      <a:pt x="135" y="832"/>
                    </a:cubicBezTo>
                    <a:cubicBezTo>
                      <a:pt x="134" y="826"/>
                      <a:pt x="132" y="818"/>
                      <a:pt x="131" y="811"/>
                    </a:cubicBezTo>
                    <a:cubicBezTo>
                      <a:pt x="79" y="584"/>
                      <a:pt x="36" y="292"/>
                      <a:pt x="1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720;p37">
                <a:extLst>
                  <a:ext uri="{FF2B5EF4-FFF2-40B4-BE49-F238E27FC236}">
                    <a16:creationId xmlns:a16="http://schemas.microsoft.com/office/drawing/2014/main" id="{D1FE4E9C-94DB-9A1A-D6CC-B861A78F21EA}"/>
                  </a:ext>
                </a:extLst>
              </p:cNvPr>
              <p:cNvSpPr/>
              <p:nvPr/>
            </p:nvSpPr>
            <p:spPr>
              <a:xfrm>
                <a:off x="6896936" y="1195164"/>
                <a:ext cx="47820" cy="206611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407" extrusionOk="0">
                    <a:moveTo>
                      <a:pt x="26" y="1"/>
                    </a:moveTo>
                    <a:cubicBezTo>
                      <a:pt x="24" y="1"/>
                      <a:pt x="22" y="1"/>
                      <a:pt x="20" y="1"/>
                    </a:cubicBezTo>
                    <a:cubicBezTo>
                      <a:pt x="8" y="4"/>
                      <a:pt x="0" y="18"/>
                      <a:pt x="5" y="30"/>
                    </a:cubicBezTo>
                    <a:cubicBezTo>
                      <a:pt x="9" y="47"/>
                      <a:pt x="491" y="1743"/>
                      <a:pt x="581" y="3429"/>
                    </a:cubicBezTo>
                    <a:cubicBezTo>
                      <a:pt x="581" y="3437"/>
                      <a:pt x="586" y="3444"/>
                      <a:pt x="592" y="3449"/>
                    </a:cubicBezTo>
                    <a:cubicBezTo>
                      <a:pt x="596" y="3451"/>
                      <a:pt x="601" y="3452"/>
                      <a:pt x="605" y="3452"/>
                    </a:cubicBezTo>
                    <a:cubicBezTo>
                      <a:pt x="608" y="3452"/>
                      <a:pt x="611" y="3452"/>
                      <a:pt x="613" y="3451"/>
                    </a:cubicBezTo>
                    <a:lnTo>
                      <a:pt x="913" y="3319"/>
                    </a:lnTo>
                    <a:cubicBezTo>
                      <a:pt x="918" y="3317"/>
                      <a:pt x="923" y="3316"/>
                      <a:pt x="928" y="3316"/>
                    </a:cubicBezTo>
                    <a:cubicBezTo>
                      <a:pt x="937" y="3316"/>
                      <a:pt x="946" y="3319"/>
                      <a:pt x="954" y="3325"/>
                    </a:cubicBezTo>
                    <a:cubicBezTo>
                      <a:pt x="965" y="3336"/>
                      <a:pt x="969" y="3351"/>
                      <a:pt x="966" y="3365"/>
                    </a:cubicBezTo>
                    <a:cubicBezTo>
                      <a:pt x="922" y="3524"/>
                      <a:pt x="817" y="3801"/>
                      <a:pt x="612" y="3865"/>
                    </a:cubicBezTo>
                    <a:cubicBezTo>
                      <a:pt x="603" y="3868"/>
                      <a:pt x="595" y="3876"/>
                      <a:pt x="595" y="3886"/>
                    </a:cubicBezTo>
                    <a:cubicBezTo>
                      <a:pt x="593" y="3949"/>
                      <a:pt x="592" y="4015"/>
                      <a:pt x="592" y="4077"/>
                    </a:cubicBezTo>
                    <a:cubicBezTo>
                      <a:pt x="590" y="4177"/>
                      <a:pt x="590" y="4281"/>
                      <a:pt x="584" y="4382"/>
                    </a:cubicBezTo>
                    <a:cubicBezTo>
                      <a:pt x="584" y="4394"/>
                      <a:pt x="593" y="4405"/>
                      <a:pt x="606" y="4406"/>
                    </a:cubicBezTo>
                    <a:lnTo>
                      <a:pt x="609" y="4406"/>
                    </a:lnTo>
                    <a:cubicBezTo>
                      <a:pt x="621" y="4406"/>
                      <a:pt x="632" y="4395"/>
                      <a:pt x="632" y="4383"/>
                    </a:cubicBezTo>
                    <a:cubicBezTo>
                      <a:pt x="636" y="4282"/>
                      <a:pt x="638" y="4178"/>
                      <a:pt x="639" y="4077"/>
                    </a:cubicBezTo>
                    <a:cubicBezTo>
                      <a:pt x="639" y="4019"/>
                      <a:pt x="641" y="3961"/>
                      <a:pt x="642" y="3903"/>
                    </a:cubicBezTo>
                    <a:cubicBezTo>
                      <a:pt x="858" y="3825"/>
                      <a:pt x="966" y="3542"/>
                      <a:pt x="1011" y="3379"/>
                    </a:cubicBezTo>
                    <a:cubicBezTo>
                      <a:pt x="1020" y="3345"/>
                      <a:pt x="1011" y="3311"/>
                      <a:pt x="985" y="3290"/>
                    </a:cubicBezTo>
                    <a:cubicBezTo>
                      <a:pt x="968" y="3276"/>
                      <a:pt x="948" y="3269"/>
                      <a:pt x="928" y="3269"/>
                    </a:cubicBezTo>
                    <a:cubicBezTo>
                      <a:pt x="917" y="3269"/>
                      <a:pt x="906" y="3271"/>
                      <a:pt x="895" y="3276"/>
                    </a:cubicBezTo>
                    <a:lnTo>
                      <a:pt x="625" y="3394"/>
                    </a:lnTo>
                    <a:cubicBezTo>
                      <a:pt x="532" y="1712"/>
                      <a:pt x="54" y="35"/>
                      <a:pt x="49" y="17"/>
                    </a:cubicBezTo>
                    <a:cubicBezTo>
                      <a:pt x="47" y="7"/>
                      <a:pt x="37" y="1"/>
                      <a:pt x="2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721;p37">
                <a:extLst>
                  <a:ext uri="{FF2B5EF4-FFF2-40B4-BE49-F238E27FC236}">
                    <a16:creationId xmlns:a16="http://schemas.microsoft.com/office/drawing/2014/main" id="{37423603-0804-E532-5D18-69349E3E3870}"/>
                  </a:ext>
                </a:extLst>
              </p:cNvPr>
              <p:cNvSpPr/>
              <p:nvPr/>
            </p:nvSpPr>
            <p:spPr>
              <a:xfrm>
                <a:off x="6911985" y="1432155"/>
                <a:ext cx="15893" cy="5138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096" extrusionOk="0">
                    <a:moveTo>
                      <a:pt x="25" y="0"/>
                    </a:moveTo>
                    <a:cubicBezTo>
                      <a:pt x="15" y="0"/>
                      <a:pt x="6" y="7"/>
                      <a:pt x="3" y="19"/>
                    </a:cubicBezTo>
                    <a:cubicBezTo>
                      <a:pt x="0" y="31"/>
                      <a:pt x="8" y="44"/>
                      <a:pt x="20" y="47"/>
                    </a:cubicBezTo>
                    <a:cubicBezTo>
                      <a:pt x="75" y="60"/>
                      <a:pt x="214" y="103"/>
                      <a:pt x="274" y="163"/>
                    </a:cubicBezTo>
                    <a:cubicBezTo>
                      <a:pt x="170" y="190"/>
                      <a:pt x="87" y="192"/>
                      <a:pt x="87" y="192"/>
                    </a:cubicBezTo>
                    <a:cubicBezTo>
                      <a:pt x="80" y="192"/>
                      <a:pt x="74" y="195"/>
                      <a:pt x="69" y="200"/>
                    </a:cubicBezTo>
                    <a:cubicBezTo>
                      <a:pt x="64" y="206"/>
                      <a:pt x="63" y="213"/>
                      <a:pt x="64" y="219"/>
                    </a:cubicBezTo>
                    <a:cubicBezTo>
                      <a:pt x="64" y="226"/>
                      <a:pt x="181" y="787"/>
                      <a:pt x="147" y="1069"/>
                    </a:cubicBezTo>
                    <a:cubicBezTo>
                      <a:pt x="145" y="1083"/>
                      <a:pt x="155" y="1094"/>
                      <a:pt x="167" y="1095"/>
                    </a:cubicBezTo>
                    <a:lnTo>
                      <a:pt x="170" y="1095"/>
                    </a:lnTo>
                    <a:cubicBezTo>
                      <a:pt x="181" y="1095"/>
                      <a:pt x="191" y="1086"/>
                      <a:pt x="193" y="1076"/>
                    </a:cubicBezTo>
                    <a:cubicBezTo>
                      <a:pt x="225" y="817"/>
                      <a:pt x="138" y="354"/>
                      <a:pt x="115" y="236"/>
                    </a:cubicBezTo>
                    <a:cubicBezTo>
                      <a:pt x="155" y="235"/>
                      <a:pt x="233" y="226"/>
                      <a:pt x="321" y="198"/>
                    </a:cubicBezTo>
                    <a:cubicBezTo>
                      <a:pt x="327" y="195"/>
                      <a:pt x="334" y="190"/>
                      <a:pt x="335" y="184"/>
                    </a:cubicBezTo>
                    <a:cubicBezTo>
                      <a:pt x="338" y="177"/>
                      <a:pt x="338" y="169"/>
                      <a:pt x="334" y="163"/>
                    </a:cubicBezTo>
                    <a:cubicBezTo>
                      <a:pt x="274" y="60"/>
                      <a:pt x="41" y="4"/>
                      <a:pt x="31" y="1"/>
                    </a:cubicBezTo>
                    <a:cubicBezTo>
                      <a:pt x="29" y="0"/>
                      <a:pt x="27" y="0"/>
                      <a:pt x="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722;p37">
                <a:extLst>
                  <a:ext uri="{FF2B5EF4-FFF2-40B4-BE49-F238E27FC236}">
                    <a16:creationId xmlns:a16="http://schemas.microsoft.com/office/drawing/2014/main" id="{158BE7FC-5E8D-06D3-68E6-0D736FB736B2}"/>
                  </a:ext>
                </a:extLst>
              </p:cNvPr>
              <p:cNvSpPr/>
              <p:nvPr/>
            </p:nvSpPr>
            <p:spPr>
              <a:xfrm>
                <a:off x="6930879" y="1220059"/>
                <a:ext cx="13737" cy="3928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838" extrusionOk="0">
                    <a:moveTo>
                      <a:pt x="114" y="1"/>
                    </a:moveTo>
                    <a:cubicBezTo>
                      <a:pt x="113" y="1"/>
                      <a:pt x="112" y="1"/>
                      <a:pt x="111" y="1"/>
                    </a:cubicBezTo>
                    <a:cubicBezTo>
                      <a:pt x="41" y="7"/>
                      <a:pt x="1" y="200"/>
                      <a:pt x="21" y="431"/>
                    </a:cubicBezTo>
                    <a:cubicBezTo>
                      <a:pt x="40" y="658"/>
                      <a:pt x="110" y="837"/>
                      <a:pt x="179" y="837"/>
                    </a:cubicBezTo>
                    <a:cubicBezTo>
                      <a:pt x="180" y="837"/>
                      <a:pt x="182" y="837"/>
                      <a:pt x="183" y="837"/>
                    </a:cubicBezTo>
                    <a:cubicBezTo>
                      <a:pt x="252" y="831"/>
                      <a:pt x="293" y="638"/>
                      <a:pt x="273" y="409"/>
                    </a:cubicBezTo>
                    <a:cubicBezTo>
                      <a:pt x="253" y="182"/>
                      <a:pt x="182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723;p37">
                <a:extLst>
                  <a:ext uri="{FF2B5EF4-FFF2-40B4-BE49-F238E27FC236}">
                    <a16:creationId xmlns:a16="http://schemas.microsoft.com/office/drawing/2014/main" id="{50051E3E-8D19-E8F1-5043-65B5CA344C4A}"/>
                  </a:ext>
                </a:extLst>
              </p:cNvPr>
              <p:cNvSpPr/>
              <p:nvPr/>
            </p:nvSpPr>
            <p:spPr>
              <a:xfrm>
                <a:off x="6842927" y="1233889"/>
                <a:ext cx="15987" cy="38678"/>
              </a:xfrm>
              <a:custGeom>
                <a:avLst/>
                <a:gdLst/>
                <a:ahLst/>
                <a:cxnLst/>
                <a:rect l="l" t="t" r="r" b="b"/>
                <a:pathLst>
                  <a:path w="341" h="825" extrusionOk="0">
                    <a:moveTo>
                      <a:pt x="96" y="0"/>
                    </a:moveTo>
                    <a:cubicBezTo>
                      <a:pt x="93" y="0"/>
                      <a:pt x="91" y="0"/>
                      <a:pt x="88" y="1"/>
                    </a:cubicBezTo>
                    <a:cubicBezTo>
                      <a:pt x="19" y="15"/>
                      <a:pt x="1" y="210"/>
                      <a:pt x="47" y="438"/>
                    </a:cubicBezTo>
                    <a:cubicBezTo>
                      <a:pt x="91" y="656"/>
                      <a:pt x="179" y="824"/>
                      <a:pt x="247" y="824"/>
                    </a:cubicBezTo>
                    <a:cubicBezTo>
                      <a:pt x="250" y="824"/>
                      <a:pt x="252" y="824"/>
                      <a:pt x="255" y="823"/>
                    </a:cubicBezTo>
                    <a:cubicBezTo>
                      <a:pt x="322" y="810"/>
                      <a:pt x="340" y="614"/>
                      <a:pt x="294" y="388"/>
                    </a:cubicBezTo>
                    <a:cubicBezTo>
                      <a:pt x="250" y="168"/>
                      <a:pt x="164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724;p37">
                <a:extLst>
                  <a:ext uri="{FF2B5EF4-FFF2-40B4-BE49-F238E27FC236}">
                    <a16:creationId xmlns:a16="http://schemas.microsoft.com/office/drawing/2014/main" id="{398BC1CB-BA5A-D05B-F6A3-FD5DFEBD48FB}"/>
                  </a:ext>
                </a:extLst>
              </p:cNvPr>
              <p:cNvSpPr/>
              <p:nvPr/>
            </p:nvSpPr>
            <p:spPr>
              <a:xfrm>
                <a:off x="6908000" y="1192820"/>
                <a:ext cx="55415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534" extrusionOk="0">
                    <a:moveTo>
                      <a:pt x="13" y="0"/>
                    </a:moveTo>
                    <a:cubicBezTo>
                      <a:pt x="7" y="0"/>
                      <a:pt x="0" y="7"/>
                      <a:pt x="1" y="15"/>
                    </a:cubicBezTo>
                    <a:lnTo>
                      <a:pt x="39" y="229"/>
                    </a:lnTo>
                    <a:cubicBezTo>
                      <a:pt x="48" y="283"/>
                      <a:pt x="94" y="321"/>
                      <a:pt x="148" y="321"/>
                    </a:cubicBezTo>
                    <a:cubicBezTo>
                      <a:pt x="149" y="321"/>
                      <a:pt x="150" y="320"/>
                      <a:pt x="151" y="320"/>
                    </a:cubicBezTo>
                    <a:cubicBezTo>
                      <a:pt x="166" y="320"/>
                      <a:pt x="183" y="320"/>
                      <a:pt x="202" y="320"/>
                    </a:cubicBezTo>
                    <a:cubicBezTo>
                      <a:pt x="401" y="320"/>
                      <a:pt x="774" y="348"/>
                      <a:pt x="1146" y="531"/>
                    </a:cubicBezTo>
                    <a:cubicBezTo>
                      <a:pt x="1149" y="533"/>
                      <a:pt x="1153" y="534"/>
                      <a:pt x="1156" y="534"/>
                    </a:cubicBezTo>
                    <a:cubicBezTo>
                      <a:pt x="1170" y="534"/>
                      <a:pt x="1181" y="518"/>
                      <a:pt x="1172" y="504"/>
                    </a:cubicBezTo>
                    <a:cubicBezTo>
                      <a:pt x="1099" y="377"/>
                      <a:pt x="831" y="181"/>
                      <a:pt x="180" y="116"/>
                    </a:cubicBezTo>
                    <a:cubicBezTo>
                      <a:pt x="136" y="111"/>
                      <a:pt x="94" y="90"/>
                      <a:pt x="65" y="56"/>
                    </a:cubicBezTo>
                    <a:lnTo>
                      <a:pt x="23" y="6"/>
                    </a:lnTo>
                    <a:cubicBezTo>
                      <a:pt x="20" y="2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725;p37">
                <a:extLst>
                  <a:ext uri="{FF2B5EF4-FFF2-40B4-BE49-F238E27FC236}">
                    <a16:creationId xmlns:a16="http://schemas.microsoft.com/office/drawing/2014/main" id="{6C83C67D-F0D1-54F2-2A87-67F6C2DF0815}"/>
                  </a:ext>
                </a:extLst>
              </p:cNvPr>
              <p:cNvSpPr/>
              <p:nvPr/>
            </p:nvSpPr>
            <p:spPr>
              <a:xfrm>
                <a:off x="6804483" y="1188366"/>
                <a:ext cx="68402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179" extrusionOk="0">
                    <a:moveTo>
                      <a:pt x="1400" y="1"/>
                    </a:moveTo>
                    <a:cubicBezTo>
                      <a:pt x="1393" y="1"/>
                      <a:pt x="1387" y="4"/>
                      <a:pt x="1384" y="10"/>
                    </a:cubicBezTo>
                    <a:lnTo>
                      <a:pt x="1345" y="97"/>
                    </a:lnTo>
                    <a:cubicBezTo>
                      <a:pt x="1318" y="154"/>
                      <a:pt x="1270" y="200"/>
                      <a:pt x="1211" y="223"/>
                    </a:cubicBezTo>
                    <a:cubicBezTo>
                      <a:pt x="345" y="568"/>
                      <a:pt x="56" y="941"/>
                      <a:pt x="4" y="1142"/>
                    </a:cubicBezTo>
                    <a:cubicBezTo>
                      <a:pt x="0" y="1163"/>
                      <a:pt x="16" y="1179"/>
                      <a:pt x="34" y="1179"/>
                    </a:cubicBezTo>
                    <a:cubicBezTo>
                      <a:pt x="40" y="1179"/>
                      <a:pt x="47" y="1176"/>
                      <a:pt x="53" y="1171"/>
                    </a:cubicBezTo>
                    <a:cubicBezTo>
                      <a:pt x="529" y="738"/>
                      <a:pt x="1082" y="556"/>
                      <a:pt x="1332" y="493"/>
                    </a:cubicBezTo>
                    <a:cubicBezTo>
                      <a:pt x="1408" y="474"/>
                      <a:pt x="1458" y="402"/>
                      <a:pt x="1449" y="324"/>
                    </a:cubicBezTo>
                    <a:lnTo>
                      <a:pt x="1417" y="16"/>
                    </a:lnTo>
                    <a:cubicBezTo>
                      <a:pt x="1416" y="6"/>
                      <a:pt x="1408" y="1"/>
                      <a:pt x="1400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726;p37">
                <a:extLst>
                  <a:ext uri="{FF2B5EF4-FFF2-40B4-BE49-F238E27FC236}">
                    <a16:creationId xmlns:a16="http://schemas.microsoft.com/office/drawing/2014/main" id="{50F29834-CAB2-B12C-F135-1A57E0946C11}"/>
                  </a:ext>
                </a:extLst>
              </p:cNvPr>
              <p:cNvSpPr/>
              <p:nvPr/>
            </p:nvSpPr>
            <p:spPr>
              <a:xfrm>
                <a:off x="6714141" y="1162253"/>
                <a:ext cx="248712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3304" extrusionOk="0">
                    <a:moveTo>
                      <a:pt x="3642" y="0"/>
                    </a:moveTo>
                    <a:cubicBezTo>
                      <a:pt x="3456" y="0"/>
                      <a:pt x="3251" y="17"/>
                      <a:pt x="3025" y="54"/>
                    </a:cubicBezTo>
                    <a:cubicBezTo>
                      <a:pt x="1" y="547"/>
                      <a:pt x="2999" y="3032"/>
                      <a:pt x="661" y="3142"/>
                    </a:cubicBezTo>
                    <a:cubicBezTo>
                      <a:pt x="652" y="3189"/>
                      <a:pt x="641" y="3235"/>
                      <a:pt x="629" y="3280"/>
                    </a:cubicBezTo>
                    <a:cubicBezTo>
                      <a:pt x="694" y="3292"/>
                      <a:pt x="786" y="3304"/>
                      <a:pt x="892" y="3304"/>
                    </a:cubicBezTo>
                    <a:cubicBezTo>
                      <a:pt x="1150" y="3304"/>
                      <a:pt x="1493" y="3232"/>
                      <a:pt x="1731" y="2913"/>
                    </a:cubicBezTo>
                    <a:cubicBezTo>
                      <a:pt x="2161" y="2335"/>
                      <a:pt x="1681" y="1165"/>
                      <a:pt x="1872" y="1024"/>
                    </a:cubicBezTo>
                    <a:cubicBezTo>
                      <a:pt x="2523" y="559"/>
                      <a:pt x="3133" y="406"/>
                      <a:pt x="3655" y="406"/>
                    </a:cubicBezTo>
                    <a:cubicBezTo>
                      <a:pt x="4521" y="406"/>
                      <a:pt x="5144" y="828"/>
                      <a:pt x="5304" y="948"/>
                    </a:cubicBezTo>
                    <a:cubicBezTo>
                      <a:pt x="5301" y="899"/>
                      <a:pt x="5298" y="853"/>
                      <a:pt x="5297" y="813"/>
                    </a:cubicBezTo>
                    <a:cubicBezTo>
                      <a:pt x="5290" y="800"/>
                      <a:pt x="4947" y="0"/>
                      <a:pt x="364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727;p37">
                <a:extLst>
                  <a:ext uri="{FF2B5EF4-FFF2-40B4-BE49-F238E27FC236}">
                    <a16:creationId xmlns:a16="http://schemas.microsoft.com/office/drawing/2014/main" id="{58F58AAB-E9F3-4C48-57E5-FAA8F86568AB}"/>
                  </a:ext>
                </a:extLst>
              </p:cNvPr>
              <p:cNvSpPr/>
              <p:nvPr/>
            </p:nvSpPr>
            <p:spPr>
              <a:xfrm>
                <a:off x="7251508" y="3088373"/>
                <a:ext cx="158744" cy="203564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4342" extrusionOk="0">
                    <a:moveTo>
                      <a:pt x="3367" y="1"/>
                    </a:moveTo>
                    <a:cubicBezTo>
                      <a:pt x="3362" y="1"/>
                      <a:pt x="3357" y="4"/>
                      <a:pt x="3355" y="9"/>
                    </a:cubicBezTo>
                    <a:cubicBezTo>
                      <a:pt x="3343" y="30"/>
                      <a:pt x="2222" y="2197"/>
                      <a:pt x="7" y="4316"/>
                    </a:cubicBezTo>
                    <a:cubicBezTo>
                      <a:pt x="1" y="4320"/>
                      <a:pt x="1" y="4331"/>
                      <a:pt x="7" y="4337"/>
                    </a:cubicBezTo>
                    <a:cubicBezTo>
                      <a:pt x="10" y="4340"/>
                      <a:pt x="13" y="4342"/>
                      <a:pt x="17" y="4342"/>
                    </a:cubicBezTo>
                    <a:cubicBezTo>
                      <a:pt x="22" y="4342"/>
                      <a:pt x="25" y="4340"/>
                      <a:pt x="28" y="4337"/>
                    </a:cubicBezTo>
                    <a:cubicBezTo>
                      <a:pt x="2246" y="2217"/>
                      <a:pt x="3372" y="46"/>
                      <a:pt x="3382" y="23"/>
                    </a:cubicBezTo>
                    <a:cubicBezTo>
                      <a:pt x="3385" y="15"/>
                      <a:pt x="3382" y="6"/>
                      <a:pt x="3375" y="3"/>
                    </a:cubicBezTo>
                    <a:cubicBezTo>
                      <a:pt x="3372" y="1"/>
                      <a:pt x="3370" y="1"/>
                      <a:pt x="3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728;p37">
                <a:extLst>
                  <a:ext uri="{FF2B5EF4-FFF2-40B4-BE49-F238E27FC236}">
                    <a16:creationId xmlns:a16="http://schemas.microsoft.com/office/drawing/2014/main" id="{DC84CF0C-90DA-FE20-5A42-D28585E7294A}"/>
                  </a:ext>
                </a:extLst>
              </p:cNvPr>
              <p:cNvSpPr/>
              <p:nvPr/>
            </p:nvSpPr>
            <p:spPr>
              <a:xfrm>
                <a:off x="6618079" y="1015088"/>
                <a:ext cx="56962" cy="8256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761" extrusionOk="0">
                    <a:moveTo>
                      <a:pt x="744" y="1"/>
                    </a:moveTo>
                    <a:cubicBezTo>
                      <a:pt x="740" y="1"/>
                      <a:pt x="735" y="1"/>
                      <a:pt x="730" y="2"/>
                    </a:cubicBezTo>
                    <a:cubicBezTo>
                      <a:pt x="418" y="45"/>
                      <a:pt x="823" y="1301"/>
                      <a:pt x="823" y="1301"/>
                    </a:cubicBezTo>
                    <a:cubicBezTo>
                      <a:pt x="823" y="1301"/>
                      <a:pt x="405" y="730"/>
                      <a:pt x="199" y="730"/>
                    </a:cubicBezTo>
                    <a:cubicBezTo>
                      <a:pt x="176" y="730"/>
                      <a:pt x="155" y="738"/>
                      <a:pt x="138" y="754"/>
                    </a:cubicBezTo>
                    <a:cubicBezTo>
                      <a:pt x="1" y="889"/>
                      <a:pt x="614" y="1551"/>
                      <a:pt x="816" y="1760"/>
                    </a:cubicBezTo>
                    <a:cubicBezTo>
                      <a:pt x="938" y="1581"/>
                      <a:pt x="1073" y="1419"/>
                      <a:pt x="1215" y="1272"/>
                    </a:cubicBezTo>
                    <a:cubicBezTo>
                      <a:pt x="1164" y="947"/>
                      <a:pt x="996" y="1"/>
                      <a:pt x="744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729;p37">
                <a:extLst>
                  <a:ext uri="{FF2B5EF4-FFF2-40B4-BE49-F238E27FC236}">
                    <a16:creationId xmlns:a16="http://schemas.microsoft.com/office/drawing/2014/main" id="{D7C26114-1794-960B-CC64-BFC489D322AF}"/>
                  </a:ext>
                </a:extLst>
              </p:cNvPr>
              <p:cNvSpPr/>
              <p:nvPr/>
            </p:nvSpPr>
            <p:spPr>
              <a:xfrm>
                <a:off x="6714235" y="1072566"/>
                <a:ext cx="271778" cy="236991"/>
              </a:xfrm>
              <a:custGeom>
                <a:avLst/>
                <a:gdLst/>
                <a:ahLst/>
                <a:cxnLst/>
                <a:rect l="l" t="t" r="r" b="b"/>
                <a:pathLst>
                  <a:path w="5797" h="5055" extrusionOk="0">
                    <a:moveTo>
                      <a:pt x="3893" y="0"/>
                    </a:moveTo>
                    <a:cubicBezTo>
                      <a:pt x="3798" y="0"/>
                      <a:pt x="3703" y="7"/>
                      <a:pt x="3608" y="20"/>
                    </a:cubicBezTo>
                    <a:cubicBezTo>
                      <a:pt x="2731" y="144"/>
                      <a:pt x="1527" y="736"/>
                      <a:pt x="1017" y="2927"/>
                    </a:cubicBezTo>
                    <a:cubicBezTo>
                      <a:pt x="925" y="3480"/>
                      <a:pt x="1887" y="4705"/>
                      <a:pt x="659" y="5055"/>
                    </a:cubicBezTo>
                    <a:cubicBezTo>
                      <a:pt x="2998" y="4945"/>
                      <a:pt x="0" y="2460"/>
                      <a:pt x="3024" y="1967"/>
                    </a:cubicBezTo>
                    <a:cubicBezTo>
                      <a:pt x="3250" y="1930"/>
                      <a:pt x="3455" y="1913"/>
                      <a:pt x="3641" y="1913"/>
                    </a:cubicBezTo>
                    <a:cubicBezTo>
                      <a:pt x="4945" y="1913"/>
                      <a:pt x="5289" y="2713"/>
                      <a:pt x="5295" y="2726"/>
                    </a:cubicBezTo>
                    <a:cubicBezTo>
                      <a:pt x="5295" y="2726"/>
                      <a:pt x="5295" y="2725"/>
                      <a:pt x="5298" y="2723"/>
                    </a:cubicBezTo>
                    <a:cubicBezTo>
                      <a:pt x="5298" y="2723"/>
                      <a:pt x="5298" y="2722"/>
                      <a:pt x="5299" y="2722"/>
                    </a:cubicBezTo>
                    <a:cubicBezTo>
                      <a:pt x="5343" y="2674"/>
                      <a:pt x="5668" y="2321"/>
                      <a:pt x="5746" y="1831"/>
                    </a:cubicBezTo>
                    <a:cubicBezTo>
                      <a:pt x="5796" y="1511"/>
                      <a:pt x="5741" y="1132"/>
                      <a:pt x="5437" y="742"/>
                    </a:cubicBezTo>
                    <a:cubicBezTo>
                      <a:pt x="5218" y="464"/>
                      <a:pt x="4932" y="257"/>
                      <a:pt x="4614" y="135"/>
                    </a:cubicBezTo>
                    <a:lnTo>
                      <a:pt x="4613" y="135"/>
                    </a:lnTo>
                    <a:cubicBezTo>
                      <a:pt x="4385" y="46"/>
                      <a:pt x="4141" y="0"/>
                      <a:pt x="3893" y="0"/>
                    </a:cubicBezTo>
                    <a:close/>
                  </a:path>
                </a:pathLst>
              </a:custGeom>
              <a:solidFill>
                <a:srgbClr val="AA5C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730;p37">
                <a:extLst>
                  <a:ext uri="{FF2B5EF4-FFF2-40B4-BE49-F238E27FC236}">
                    <a16:creationId xmlns:a16="http://schemas.microsoft.com/office/drawing/2014/main" id="{F1FE2292-3658-B64A-604A-F582F8E5E733}"/>
                  </a:ext>
                </a:extLst>
              </p:cNvPr>
              <p:cNvSpPr/>
              <p:nvPr/>
            </p:nvSpPr>
            <p:spPr>
              <a:xfrm>
                <a:off x="6868197" y="1411199"/>
                <a:ext cx="63526" cy="11486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45" extrusionOk="0">
                    <a:moveTo>
                      <a:pt x="27" y="0"/>
                    </a:moveTo>
                    <a:cubicBezTo>
                      <a:pt x="19" y="0"/>
                      <a:pt x="10" y="5"/>
                      <a:pt x="6" y="14"/>
                    </a:cubicBezTo>
                    <a:cubicBezTo>
                      <a:pt x="0" y="24"/>
                      <a:pt x="5" y="38"/>
                      <a:pt x="17" y="44"/>
                    </a:cubicBezTo>
                    <a:cubicBezTo>
                      <a:pt x="359" y="209"/>
                      <a:pt x="737" y="244"/>
                      <a:pt x="1000" y="244"/>
                    </a:cubicBezTo>
                    <a:cubicBezTo>
                      <a:pt x="1197" y="244"/>
                      <a:pt x="1330" y="225"/>
                      <a:pt x="1333" y="225"/>
                    </a:cubicBezTo>
                    <a:cubicBezTo>
                      <a:pt x="1345" y="222"/>
                      <a:pt x="1355" y="209"/>
                      <a:pt x="1352" y="197"/>
                    </a:cubicBezTo>
                    <a:cubicBezTo>
                      <a:pt x="1350" y="186"/>
                      <a:pt x="1341" y="178"/>
                      <a:pt x="1330" y="178"/>
                    </a:cubicBezTo>
                    <a:cubicBezTo>
                      <a:pt x="1329" y="178"/>
                      <a:pt x="1327" y="178"/>
                      <a:pt x="1326" y="179"/>
                    </a:cubicBezTo>
                    <a:cubicBezTo>
                      <a:pt x="1323" y="179"/>
                      <a:pt x="1194" y="198"/>
                      <a:pt x="1001" y="198"/>
                    </a:cubicBezTo>
                    <a:cubicBezTo>
                      <a:pt x="743" y="198"/>
                      <a:pt x="372" y="164"/>
                      <a:pt x="37" y="3"/>
                    </a:cubicBezTo>
                    <a:cubicBezTo>
                      <a:pt x="34" y="1"/>
                      <a:pt x="30" y="0"/>
                      <a:pt x="2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731;p37">
                <a:extLst>
                  <a:ext uri="{FF2B5EF4-FFF2-40B4-BE49-F238E27FC236}">
                    <a16:creationId xmlns:a16="http://schemas.microsoft.com/office/drawing/2014/main" id="{F918EDE2-D9B3-D2D8-16C9-430028A347D5}"/>
                  </a:ext>
                </a:extLst>
              </p:cNvPr>
              <p:cNvSpPr/>
              <p:nvPr/>
            </p:nvSpPr>
            <p:spPr>
              <a:xfrm>
                <a:off x="7204647" y="4585097"/>
                <a:ext cx="347634" cy="22035"/>
              </a:xfrm>
              <a:custGeom>
                <a:avLst/>
                <a:gdLst/>
                <a:ahLst/>
                <a:cxnLst/>
                <a:rect l="l" t="t" r="r" b="b"/>
                <a:pathLst>
                  <a:path w="7415" h="470" extrusionOk="0">
                    <a:moveTo>
                      <a:pt x="11" y="1"/>
                    </a:moveTo>
                    <a:cubicBezTo>
                      <a:pt x="7" y="270"/>
                      <a:pt x="1" y="470"/>
                      <a:pt x="1" y="470"/>
                    </a:cubicBezTo>
                    <a:lnTo>
                      <a:pt x="6874" y="470"/>
                    </a:lnTo>
                    <a:cubicBezTo>
                      <a:pt x="7182" y="470"/>
                      <a:pt x="7379" y="247"/>
                      <a:pt x="7414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732;p37">
                <a:extLst>
                  <a:ext uri="{FF2B5EF4-FFF2-40B4-BE49-F238E27FC236}">
                    <a16:creationId xmlns:a16="http://schemas.microsoft.com/office/drawing/2014/main" id="{1314665C-42B4-6D55-A999-82E95D992B09}"/>
                  </a:ext>
                </a:extLst>
              </p:cNvPr>
              <p:cNvSpPr/>
              <p:nvPr/>
            </p:nvSpPr>
            <p:spPr>
              <a:xfrm>
                <a:off x="6939833" y="2366851"/>
                <a:ext cx="175950" cy="7407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58" extrusionOk="0">
                    <a:moveTo>
                      <a:pt x="19" y="0"/>
                    </a:moveTo>
                    <a:cubicBezTo>
                      <a:pt x="10" y="0"/>
                      <a:pt x="2" y="6"/>
                      <a:pt x="1" y="14"/>
                    </a:cubicBezTo>
                    <a:cubicBezTo>
                      <a:pt x="1" y="23"/>
                      <a:pt x="7" y="31"/>
                      <a:pt x="15" y="32"/>
                    </a:cubicBezTo>
                    <a:cubicBezTo>
                      <a:pt x="834" y="127"/>
                      <a:pt x="1530" y="158"/>
                      <a:pt x="2091" y="158"/>
                    </a:cubicBezTo>
                    <a:cubicBezTo>
                      <a:pt x="3152" y="158"/>
                      <a:pt x="3730" y="48"/>
                      <a:pt x="3739" y="45"/>
                    </a:cubicBezTo>
                    <a:cubicBezTo>
                      <a:pt x="3747" y="43"/>
                      <a:pt x="3753" y="35"/>
                      <a:pt x="3751" y="26"/>
                    </a:cubicBezTo>
                    <a:cubicBezTo>
                      <a:pt x="3749" y="19"/>
                      <a:pt x="3742" y="14"/>
                      <a:pt x="3735" y="14"/>
                    </a:cubicBezTo>
                    <a:cubicBezTo>
                      <a:pt x="3735" y="14"/>
                      <a:pt x="3734" y="14"/>
                      <a:pt x="3733" y="14"/>
                    </a:cubicBezTo>
                    <a:cubicBezTo>
                      <a:pt x="3724" y="16"/>
                      <a:pt x="3149" y="126"/>
                      <a:pt x="2094" y="126"/>
                    </a:cubicBezTo>
                    <a:cubicBezTo>
                      <a:pt x="1533" y="126"/>
                      <a:pt x="838" y="95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733;p37">
                <a:extLst>
                  <a:ext uri="{FF2B5EF4-FFF2-40B4-BE49-F238E27FC236}">
                    <a16:creationId xmlns:a16="http://schemas.microsoft.com/office/drawing/2014/main" id="{53EFD2C0-8458-8D46-CAAE-94DAD24568AF}"/>
                  </a:ext>
                </a:extLst>
              </p:cNvPr>
              <p:cNvSpPr/>
              <p:nvPr/>
            </p:nvSpPr>
            <p:spPr>
              <a:xfrm>
                <a:off x="6856851" y="2178524"/>
                <a:ext cx="8439" cy="20618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98" extrusionOk="0">
                    <a:moveTo>
                      <a:pt x="164" y="1"/>
                    </a:moveTo>
                    <a:cubicBezTo>
                      <a:pt x="155" y="1"/>
                      <a:pt x="147" y="7"/>
                      <a:pt x="147" y="16"/>
                    </a:cubicBezTo>
                    <a:cubicBezTo>
                      <a:pt x="147" y="44"/>
                      <a:pt x="92" y="2800"/>
                      <a:pt x="2" y="4381"/>
                    </a:cubicBezTo>
                    <a:cubicBezTo>
                      <a:pt x="1" y="4390"/>
                      <a:pt x="8" y="4398"/>
                      <a:pt x="16" y="4398"/>
                    </a:cubicBezTo>
                    <a:lnTo>
                      <a:pt x="17" y="4398"/>
                    </a:lnTo>
                    <a:cubicBezTo>
                      <a:pt x="25" y="4398"/>
                      <a:pt x="33" y="4392"/>
                      <a:pt x="33" y="4383"/>
                    </a:cubicBezTo>
                    <a:cubicBezTo>
                      <a:pt x="124" y="2802"/>
                      <a:pt x="178" y="44"/>
                      <a:pt x="179" y="16"/>
                    </a:cubicBezTo>
                    <a:cubicBezTo>
                      <a:pt x="179" y="9"/>
                      <a:pt x="172" y="1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734;p37">
                <a:extLst>
                  <a:ext uri="{FF2B5EF4-FFF2-40B4-BE49-F238E27FC236}">
                    <a16:creationId xmlns:a16="http://schemas.microsoft.com/office/drawing/2014/main" id="{1D5F7372-9E44-D067-60DC-C4D79D6D3432}"/>
                  </a:ext>
                </a:extLst>
              </p:cNvPr>
              <p:cNvSpPr/>
              <p:nvPr/>
            </p:nvSpPr>
            <p:spPr>
              <a:xfrm>
                <a:off x="6744333" y="2004684"/>
                <a:ext cx="100891" cy="38003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8106" extrusionOk="0">
                    <a:moveTo>
                      <a:pt x="18" y="0"/>
                    </a:moveTo>
                    <a:cubicBezTo>
                      <a:pt x="16" y="0"/>
                      <a:pt x="14" y="1"/>
                      <a:pt x="12" y="1"/>
                    </a:cubicBezTo>
                    <a:cubicBezTo>
                      <a:pt x="5" y="4"/>
                      <a:pt x="0" y="12"/>
                      <a:pt x="3" y="21"/>
                    </a:cubicBezTo>
                    <a:cubicBezTo>
                      <a:pt x="23" y="82"/>
                      <a:pt x="2006" y="6128"/>
                      <a:pt x="2119" y="8092"/>
                    </a:cubicBezTo>
                    <a:cubicBezTo>
                      <a:pt x="2121" y="8100"/>
                      <a:pt x="2127" y="8106"/>
                      <a:pt x="2134" y="8106"/>
                    </a:cubicBezTo>
                    <a:lnTo>
                      <a:pt x="2136" y="8106"/>
                    </a:lnTo>
                    <a:cubicBezTo>
                      <a:pt x="2145" y="8106"/>
                      <a:pt x="2151" y="8098"/>
                      <a:pt x="2151" y="8089"/>
                    </a:cubicBezTo>
                    <a:cubicBezTo>
                      <a:pt x="2037" y="6121"/>
                      <a:pt x="52" y="72"/>
                      <a:pt x="32" y="11"/>
                    </a:cubicBezTo>
                    <a:cubicBezTo>
                      <a:pt x="30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735;p37">
                <a:extLst>
                  <a:ext uri="{FF2B5EF4-FFF2-40B4-BE49-F238E27FC236}">
                    <a16:creationId xmlns:a16="http://schemas.microsoft.com/office/drawing/2014/main" id="{8FBE50B0-99F2-5965-8A4B-4377E4FFBAFE}"/>
                  </a:ext>
                </a:extLst>
              </p:cNvPr>
              <p:cNvSpPr/>
              <p:nvPr/>
            </p:nvSpPr>
            <p:spPr>
              <a:xfrm>
                <a:off x="7160697" y="3298782"/>
                <a:ext cx="55040" cy="345149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7362" extrusionOk="0">
                    <a:moveTo>
                      <a:pt x="18" y="0"/>
                    </a:moveTo>
                    <a:cubicBezTo>
                      <a:pt x="17" y="0"/>
                      <a:pt x="16" y="0"/>
                      <a:pt x="16" y="1"/>
                    </a:cubicBezTo>
                    <a:cubicBezTo>
                      <a:pt x="7" y="2"/>
                      <a:pt x="0" y="10"/>
                      <a:pt x="2" y="19"/>
                    </a:cubicBezTo>
                    <a:lnTo>
                      <a:pt x="1141" y="7350"/>
                    </a:lnTo>
                    <a:cubicBezTo>
                      <a:pt x="1142" y="7357"/>
                      <a:pt x="1149" y="7362"/>
                      <a:pt x="1156" y="7362"/>
                    </a:cubicBezTo>
                    <a:lnTo>
                      <a:pt x="1159" y="7362"/>
                    </a:lnTo>
                    <a:cubicBezTo>
                      <a:pt x="1167" y="7360"/>
                      <a:pt x="1173" y="7353"/>
                      <a:pt x="1172" y="7344"/>
                    </a:cubicBezTo>
                    <a:lnTo>
                      <a:pt x="33" y="14"/>
                    </a:lnTo>
                    <a:cubicBezTo>
                      <a:pt x="31" y="6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736;p37">
                <a:extLst>
                  <a:ext uri="{FF2B5EF4-FFF2-40B4-BE49-F238E27FC236}">
                    <a16:creationId xmlns:a16="http://schemas.microsoft.com/office/drawing/2014/main" id="{B27D8812-09A6-D3E0-2B29-C66BB14F7120}"/>
                  </a:ext>
                </a:extLst>
              </p:cNvPr>
              <p:cNvSpPr/>
              <p:nvPr/>
            </p:nvSpPr>
            <p:spPr>
              <a:xfrm>
                <a:off x="6819439" y="1554893"/>
                <a:ext cx="137881" cy="17196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668" extrusionOk="0">
                    <a:moveTo>
                      <a:pt x="2922" y="1"/>
                    </a:moveTo>
                    <a:cubicBezTo>
                      <a:pt x="2916" y="1"/>
                      <a:pt x="2910" y="5"/>
                      <a:pt x="2908" y="12"/>
                    </a:cubicBezTo>
                    <a:cubicBezTo>
                      <a:pt x="2905" y="22"/>
                      <a:pt x="2626" y="911"/>
                      <a:pt x="1503" y="1387"/>
                    </a:cubicBezTo>
                    <a:cubicBezTo>
                      <a:pt x="1127" y="838"/>
                      <a:pt x="817" y="249"/>
                      <a:pt x="814" y="243"/>
                    </a:cubicBezTo>
                    <a:cubicBezTo>
                      <a:pt x="811" y="238"/>
                      <a:pt x="806" y="235"/>
                      <a:pt x="799" y="235"/>
                    </a:cubicBezTo>
                    <a:cubicBezTo>
                      <a:pt x="798" y="235"/>
                      <a:pt x="797" y="235"/>
                      <a:pt x="795" y="236"/>
                    </a:cubicBezTo>
                    <a:cubicBezTo>
                      <a:pt x="789" y="237"/>
                      <a:pt x="785" y="245"/>
                      <a:pt x="785" y="252"/>
                    </a:cubicBezTo>
                    <a:lnTo>
                      <a:pt x="854" y="1482"/>
                    </a:lnTo>
                    <a:cubicBezTo>
                      <a:pt x="854" y="1486"/>
                      <a:pt x="855" y="1489"/>
                      <a:pt x="858" y="1492"/>
                    </a:cubicBezTo>
                    <a:lnTo>
                      <a:pt x="1384" y="1959"/>
                    </a:lnTo>
                    <a:cubicBezTo>
                      <a:pt x="1390" y="2049"/>
                      <a:pt x="1471" y="3063"/>
                      <a:pt x="1448" y="3556"/>
                    </a:cubicBezTo>
                    <a:cubicBezTo>
                      <a:pt x="1369" y="3272"/>
                      <a:pt x="1077" y="2368"/>
                      <a:pt x="349" y="1288"/>
                    </a:cubicBezTo>
                    <a:lnTo>
                      <a:pt x="612" y="951"/>
                    </a:lnTo>
                    <a:cubicBezTo>
                      <a:pt x="615" y="947"/>
                      <a:pt x="615" y="939"/>
                      <a:pt x="612" y="933"/>
                    </a:cubicBezTo>
                    <a:cubicBezTo>
                      <a:pt x="595" y="911"/>
                      <a:pt x="224" y="415"/>
                      <a:pt x="26" y="278"/>
                    </a:cubicBezTo>
                    <a:cubicBezTo>
                      <a:pt x="24" y="277"/>
                      <a:pt x="21" y="276"/>
                      <a:pt x="18" y="276"/>
                    </a:cubicBezTo>
                    <a:cubicBezTo>
                      <a:pt x="13" y="276"/>
                      <a:pt x="8" y="278"/>
                      <a:pt x="5" y="283"/>
                    </a:cubicBezTo>
                    <a:cubicBezTo>
                      <a:pt x="0" y="289"/>
                      <a:pt x="2" y="300"/>
                      <a:pt x="10" y="304"/>
                    </a:cubicBezTo>
                    <a:cubicBezTo>
                      <a:pt x="188" y="428"/>
                      <a:pt x="526" y="872"/>
                      <a:pt x="580" y="942"/>
                    </a:cubicBezTo>
                    <a:lnTo>
                      <a:pt x="317" y="1277"/>
                    </a:lnTo>
                    <a:cubicBezTo>
                      <a:pt x="314" y="1283"/>
                      <a:pt x="314" y="1291"/>
                      <a:pt x="317" y="1295"/>
                    </a:cubicBezTo>
                    <a:cubicBezTo>
                      <a:pt x="1198" y="2598"/>
                      <a:pt x="1441" y="3645"/>
                      <a:pt x="1442" y="3656"/>
                    </a:cubicBezTo>
                    <a:cubicBezTo>
                      <a:pt x="1444" y="3662"/>
                      <a:pt x="1450" y="3668"/>
                      <a:pt x="1457" y="3668"/>
                    </a:cubicBezTo>
                    <a:lnTo>
                      <a:pt x="1459" y="3668"/>
                    </a:lnTo>
                    <a:cubicBezTo>
                      <a:pt x="1467" y="3668"/>
                      <a:pt x="1473" y="3662"/>
                      <a:pt x="1473" y="3654"/>
                    </a:cubicBezTo>
                    <a:cubicBezTo>
                      <a:pt x="1516" y="3191"/>
                      <a:pt x="1415" y="1963"/>
                      <a:pt x="1415" y="1951"/>
                    </a:cubicBezTo>
                    <a:cubicBezTo>
                      <a:pt x="1413" y="1946"/>
                      <a:pt x="1412" y="1943"/>
                      <a:pt x="1409" y="1940"/>
                    </a:cubicBezTo>
                    <a:lnTo>
                      <a:pt x="884" y="1474"/>
                    </a:lnTo>
                    <a:lnTo>
                      <a:pt x="820" y="320"/>
                    </a:lnTo>
                    <a:lnTo>
                      <a:pt x="820" y="320"/>
                    </a:lnTo>
                    <a:cubicBezTo>
                      <a:pt x="910" y="488"/>
                      <a:pt x="1176" y="966"/>
                      <a:pt x="1485" y="1414"/>
                    </a:cubicBezTo>
                    <a:cubicBezTo>
                      <a:pt x="1488" y="1419"/>
                      <a:pt x="1493" y="1422"/>
                      <a:pt x="1498" y="1422"/>
                    </a:cubicBezTo>
                    <a:cubicBezTo>
                      <a:pt x="1500" y="1422"/>
                      <a:pt x="1502" y="1421"/>
                      <a:pt x="1503" y="1421"/>
                    </a:cubicBezTo>
                    <a:cubicBezTo>
                      <a:pt x="2103" y="1170"/>
                      <a:pt x="2460" y="803"/>
                      <a:pt x="2655" y="540"/>
                    </a:cubicBezTo>
                    <a:cubicBezTo>
                      <a:pt x="2866" y="254"/>
                      <a:pt x="2937" y="23"/>
                      <a:pt x="2937" y="22"/>
                    </a:cubicBezTo>
                    <a:cubicBezTo>
                      <a:pt x="2940" y="12"/>
                      <a:pt x="2936" y="5"/>
                      <a:pt x="2927" y="2"/>
                    </a:cubicBezTo>
                    <a:cubicBezTo>
                      <a:pt x="2925" y="1"/>
                      <a:pt x="2923" y="1"/>
                      <a:pt x="29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737;p37">
                <a:extLst>
                  <a:ext uri="{FF2B5EF4-FFF2-40B4-BE49-F238E27FC236}">
                    <a16:creationId xmlns:a16="http://schemas.microsoft.com/office/drawing/2014/main" id="{B7D7C2E3-1A34-33FE-45DA-79F33898E9A1}"/>
                  </a:ext>
                </a:extLst>
              </p:cNvPr>
              <p:cNvSpPr/>
              <p:nvPr/>
            </p:nvSpPr>
            <p:spPr>
              <a:xfrm>
                <a:off x="6886950" y="1725358"/>
                <a:ext cx="176794" cy="648573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13834" extrusionOk="0">
                    <a:moveTo>
                      <a:pt x="18" y="1"/>
                    </a:moveTo>
                    <a:cubicBezTo>
                      <a:pt x="14" y="1"/>
                      <a:pt x="11" y="2"/>
                      <a:pt x="8" y="4"/>
                    </a:cubicBezTo>
                    <a:cubicBezTo>
                      <a:pt x="1" y="9"/>
                      <a:pt x="1" y="20"/>
                      <a:pt x="5" y="26"/>
                    </a:cubicBezTo>
                    <a:cubicBezTo>
                      <a:pt x="8" y="29"/>
                      <a:pt x="212" y="278"/>
                      <a:pt x="380" y="715"/>
                    </a:cubicBezTo>
                    <a:cubicBezTo>
                      <a:pt x="536" y="1121"/>
                      <a:pt x="693" y="1772"/>
                      <a:pt x="559" y="2582"/>
                    </a:cubicBezTo>
                    <a:cubicBezTo>
                      <a:pt x="400" y="3539"/>
                      <a:pt x="812" y="5057"/>
                      <a:pt x="1072" y="5875"/>
                    </a:cubicBezTo>
                    <a:cubicBezTo>
                      <a:pt x="1453" y="7071"/>
                      <a:pt x="1977" y="8256"/>
                      <a:pt x="2377" y="8828"/>
                    </a:cubicBezTo>
                    <a:cubicBezTo>
                      <a:pt x="2664" y="9237"/>
                      <a:pt x="3084" y="10077"/>
                      <a:pt x="3375" y="11028"/>
                    </a:cubicBezTo>
                    <a:cubicBezTo>
                      <a:pt x="3690" y="12063"/>
                      <a:pt x="3740" y="12887"/>
                      <a:pt x="3516" y="13347"/>
                    </a:cubicBezTo>
                    <a:cubicBezTo>
                      <a:pt x="3376" y="13631"/>
                      <a:pt x="3132" y="13784"/>
                      <a:pt x="2791" y="13801"/>
                    </a:cubicBezTo>
                    <a:cubicBezTo>
                      <a:pt x="2782" y="13802"/>
                      <a:pt x="2776" y="13809"/>
                      <a:pt x="2776" y="13818"/>
                    </a:cubicBezTo>
                    <a:cubicBezTo>
                      <a:pt x="2776" y="13825"/>
                      <a:pt x="2783" y="13833"/>
                      <a:pt x="2791" y="13833"/>
                    </a:cubicBezTo>
                    <a:lnTo>
                      <a:pt x="2792" y="13833"/>
                    </a:lnTo>
                    <a:cubicBezTo>
                      <a:pt x="3146" y="13815"/>
                      <a:pt x="3399" y="13656"/>
                      <a:pt x="3543" y="13361"/>
                    </a:cubicBezTo>
                    <a:cubicBezTo>
                      <a:pt x="3771" y="12894"/>
                      <a:pt x="3722" y="12063"/>
                      <a:pt x="3404" y="11020"/>
                    </a:cubicBezTo>
                    <a:cubicBezTo>
                      <a:pt x="3113" y="10064"/>
                      <a:pt x="2691" y="9220"/>
                      <a:pt x="2403" y="8809"/>
                    </a:cubicBezTo>
                    <a:cubicBezTo>
                      <a:pt x="2003" y="8240"/>
                      <a:pt x="1482" y="7059"/>
                      <a:pt x="1103" y="5866"/>
                    </a:cubicBezTo>
                    <a:cubicBezTo>
                      <a:pt x="843" y="5050"/>
                      <a:pt x="432" y="3538"/>
                      <a:pt x="589" y="2587"/>
                    </a:cubicBezTo>
                    <a:cubicBezTo>
                      <a:pt x="725" y="1769"/>
                      <a:pt x="566" y="1111"/>
                      <a:pt x="409" y="703"/>
                    </a:cubicBezTo>
                    <a:cubicBezTo>
                      <a:pt x="238" y="261"/>
                      <a:pt x="31" y="9"/>
                      <a:pt x="30" y="6"/>
                    </a:cubicBezTo>
                    <a:cubicBezTo>
                      <a:pt x="26" y="3"/>
                      <a:pt x="22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738;p37">
                <a:extLst>
                  <a:ext uri="{FF2B5EF4-FFF2-40B4-BE49-F238E27FC236}">
                    <a16:creationId xmlns:a16="http://schemas.microsoft.com/office/drawing/2014/main" id="{084ADD8C-1F53-DDFD-3CFD-BF46F9308FE9}"/>
                  </a:ext>
                </a:extLst>
              </p:cNvPr>
              <p:cNvSpPr/>
              <p:nvPr/>
            </p:nvSpPr>
            <p:spPr>
              <a:xfrm>
                <a:off x="6667915" y="1493665"/>
                <a:ext cx="153868" cy="142710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3044" extrusionOk="0">
                    <a:moveTo>
                      <a:pt x="537" y="51"/>
                    </a:moveTo>
                    <a:cubicBezTo>
                      <a:pt x="586" y="134"/>
                      <a:pt x="745" y="381"/>
                      <a:pt x="1046" y="655"/>
                    </a:cubicBezTo>
                    <a:cubicBezTo>
                      <a:pt x="1234" y="826"/>
                      <a:pt x="1444" y="978"/>
                      <a:pt x="1670" y="1107"/>
                    </a:cubicBezTo>
                    <a:cubicBezTo>
                      <a:pt x="2130" y="1369"/>
                      <a:pt x="2656" y="1539"/>
                      <a:pt x="3235" y="1612"/>
                    </a:cubicBezTo>
                    <a:cubicBezTo>
                      <a:pt x="3239" y="1649"/>
                      <a:pt x="3246" y="1771"/>
                      <a:pt x="3228" y="1944"/>
                    </a:cubicBezTo>
                    <a:cubicBezTo>
                      <a:pt x="3222" y="2013"/>
                      <a:pt x="3211" y="2083"/>
                      <a:pt x="3197" y="2152"/>
                    </a:cubicBezTo>
                    <a:cubicBezTo>
                      <a:pt x="3197" y="2153"/>
                      <a:pt x="3197" y="2153"/>
                      <a:pt x="3197" y="2153"/>
                    </a:cubicBezTo>
                    <a:cubicBezTo>
                      <a:pt x="3185" y="2216"/>
                      <a:pt x="3170" y="2279"/>
                      <a:pt x="3153" y="2338"/>
                    </a:cubicBezTo>
                    <a:cubicBezTo>
                      <a:pt x="3086" y="2577"/>
                      <a:pt x="2983" y="2803"/>
                      <a:pt x="2847" y="3012"/>
                    </a:cubicBezTo>
                    <a:cubicBezTo>
                      <a:pt x="2488" y="3008"/>
                      <a:pt x="1893" y="2785"/>
                      <a:pt x="1294" y="2427"/>
                    </a:cubicBezTo>
                    <a:cubicBezTo>
                      <a:pt x="679" y="2060"/>
                      <a:pt x="208" y="1644"/>
                      <a:pt x="34" y="1314"/>
                    </a:cubicBezTo>
                    <a:cubicBezTo>
                      <a:pt x="71" y="1221"/>
                      <a:pt x="107" y="1129"/>
                      <a:pt x="143" y="1040"/>
                    </a:cubicBezTo>
                    <a:cubicBezTo>
                      <a:pt x="334" y="556"/>
                      <a:pt x="493" y="160"/>
                      <a:pt x="537" y="51"/>
                    </a:cubicBezTo>
                    <a:close/>
                    <a:moveTo>
                      <a:pt x="534" y="1"/>
                    </a:moveTo>
                    <a:cubicBezTo>
                      <a:pt x="528" y="1"/>
                      <a:pt x="523" y="5"/>
                      <a:pt x="520" y="10"/>
                    </a:cubicBezTo>
                    <a:cubicBezTo>
                      <a:pt x="519" y="14"/>
                      <a:pt x="338" y="461"/>
                      <a:pt x="114" y="1030"/>
                    </a:cubicBezTo>
                    <a:cubicBezTo>
                      <a:pt x="77" y="1120"/>
                      <a:pt x="40" y="1213"/>
                      <a:pt x="2" y="1309"/>
                    </a:cubicBezTo>
                    <a:cubicBezTo>
                      <a:pt x="0" y="1312"/>
                      <a:pt x="2" y="1317"/>
                      <a:pt x="3" y="1322"/>
                    </a:cubicBezTo>
                    <a:cubicBezTo>
                      <a:pt x="178" y="1658"/>
                      <a:pt x="655" y="2081"/>
                      <a:pt x="1279" y="2454"/>
                    </a:cubicBezTo>
                    <a:cubicBezTo>
                      <a:pt x="1887" y="2817"/>
                      <a:pt x="2491" y="3043"/>
                      <a:pt x="2856" y="3043"/>
                    </a:cubicBezTo>
                    <a:cubicBezTo>
                      <a:pt x="2861" y="3043"/>
                      <a:pt x="2866" y="3041"/>
                      <a:pt x="2869" y="3037"/>
                    </a:cubicBezTo>
                    <a:cubicBezTo>
                      <a:pt x="3009" y="2823"/>
                      <a:pt x="3115" y="2592"/>
                      <a:pt x="3182" y="2347"/>
                    </a:cubicBezTo>
                    <a:cubicBezTo>
                      <a:pt x="3200" y="2286"/>
                      <a:pt x="3214" y="2224"/>
                      <a:pt x="3226" y="2161"/>
                    </a:cubicBezTo>
                    <a:cubicBezTo>
                      <a:pt x="3226" y="2161"/>
                      <a:pt x="3228" y="2161"/>
                      <a:pt x="3228" y="2159"/>
                    </a:cubicBezTo>
                    <a:cubicBezTo>
                      <a:pt x="3242" y="2089"/>
                      <a:pt x="3252" y="2017"/>
                      <a:pt x="3260" y="1947"/>
                    </a:cubicBezTo>
                    <a:cubicBezTo>
                      <a:pt x="3281" y="1734"/>
                      <a:pt x="3266" y="1601"/>
                      <a:pt x="3266" y="1597"/>
                    </a:cubicBezTo>
                    <a:cubicBezTo>
                      <a:pt x="3265" y="1589"/>
                      <a:pt x="3258" y="1583"/>
                      <a:pt x="3252" y="1583"/>
                    </a:cubicBezTo>
                    <a:cubicBezTo>
                      <a:pt x="2671" y="1511"/>
                      <a:pt x="2144" y="1341"/>
                      <a:pt x="1685" y="1080"/>
                    </a:cubicBezTo>
                    <a:cubicBezTo>
                      <a:pt x="1460" y="952"/>
                      <a:pt x="1253" y="802"/>
                      <a:pt x="1068" y="634"/>
                    </a:cubicBezTo>
                    <a:cubicBezTo>
                      <a:pt x="705" y="303"/>
                      <a:pt x="551" y="11"/>
                      <a:pt x="549" y="8"/>
                    </a:cubicBezTo>
                    <a:cubicBezTo>
                      <a:pt x="546" y="4"/>
                      <a:pt x="540" y="1"/>
                      <a:pt x="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739;p37">
                <a:extLst>
                  <a:ext uri="{FF2B5EF4-FFF2-40B4-BE49-F238E27FC236}">
                    <a16:creationId xmlns:a16="http://schemas.microsoft.com/office/drawing/2014/main" id="{DECEAB0C-C615-027E-ADC6-E5532CD03508}"/>
                  </a:ext>
                </a:extLst>
              </p:cNvPr>
              <p:cNvSpPr/>
              <p:nvPr/>
            </p:nvSpPr>
            <p:spPr>
              <a:xfrm>
                <a:off x="6663883" y="1555315"/>
                <a:ext cx="152603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255" h="2109" extrusionOk="0">
                    <a:moveTo>
                      <a:pt x="103" y="0"/>
                    </a:moveTo>
                    <a:cubicBezTo>
                      <a:pt x="70" y="14"/>
                      <a:pt x="36" y="28"/>
                      <a:pt x="1" y="43"/>
                    </a:cubicBezTo>
                    <a:cubicBezTo>
                      <a:pt x="912" y="1745"/>
                      <a:pt x="2997" y="2109"/>
                      <a:pt x="2997" y="2109"/>
                    </a:cubicBezTo>
                    <a:lnTo>
                      <a:pt x="3254" y="1028"/>
                    </a:lnTo>
                    <a:lnTo>
                      <a:pt x="3254" y="1028"/>
                    </a:lnTo>
                    <a:cubicBezTo>
                      <a:pt x="3253" y="1029"/>
                      <a:pt x="3253" y="1031"/>
                      <a:pt x="3253" y="1032"/>
                    </a:cubicBezTo>
                    <a:cubicBezTo>
                      <a:pt x="3250" y="1045"/>
                      <a:pt x="3247" y="1057"/>
                      <a:pt x="3242" y="1068"/>
                    </a:cubicBezTo>
                    <a:cubicBezTo>
                      <a:pt x="3239" y="1078"/>
                      <a:pt x="3236" y="1087"/>
                      <a:pt x="3233" y="1098"/>
                    </a:cubicBezTo>
                    <a:cubicBezTo>
                      <a:pt x="3214" y="1158"/>
                      <a:pt x="3193" y="1219"/>
                      <a:pt x="3167" y="1282"/>
                    </a:cubicBezTo>
                    <a:cubicBezTo>
                      <a:pt x="3164" y="1291"/>
                      <a:pt x="3159" y="1301"/>
                      <a:pt x="3156" y="1311"/>
                    </a:cubicBezTo>
                    <a:cubicBezTo>
                      <a:pt x="3155" y="1315"/>
                      <a:pt x="3153" y="1318"/>
                      <a:pt x="3150" y="1323"/>
                    </a:cubicBezTo>
                    <a:cubicBezTo>
                      <a:pt x="3147" y="1331"/>
                      <a:pt x="3144" y="1338"/>
                      <a:pt x="3141" y="1346"/>
                    </a:cubicBezTo>
                    <a:cubicBezTo>
                      <a:pt x="3138" y="1355"/>
                      <a:pt x="3133" y="1364"/>
                      <a:pt x="3129" y="1372"/>
                    </a:cubicBezTo>
                    <a:cubicBezTo>
                      <a:pt x="3124" y="1386"/>
                      <a:pt x="3118" y="1398"/>
                      <a:pt x="3112" y="1410"/>
                    </a:cubicBezTo>
                    <a:cubicBezTo>
                      <a:pt x="3107" y="1421"/>
                      <a:pt x="3103" y="1430"/>
                      <a:pt x="3097" y="1441"/>
                    </a:cubicBezTo>
                    <a:cubicBezTo>
                      <a:pt x="3089" y="1457"/>
                      <a:pt x="3081" y="1474"/>
                      <a:pt x="3072" y="1491"/>
                    </a:cubicBezTo>
                    <a:cubicBezTo>
                      <a:pt x="3066" y="1500"/>
                      <a:pt x="3062" y="1511"/>
                      <a:pt x="3055" y="1520"/>
                    </a:cubicBezTo>
                    <a:cubicBezTo>
                      <a:pt x="3048" y="1535"/>
                      <a:pt x="3040" y="1549"/>
                      <a:pt x="3033" y="1564"/>
                    </a:cubicBezTo>
                    <a:cubicBezTo>
                      <a:pt x="3026" y="1575"/>
                      <a:pt x="3020" y="1587"/>
                      <a:pt x="3013" y="1598"/>
                    </a:cubicBezTo>
                    <a:cubicBezTo>
                      <a:pt x="3013" y="1600"/>
                      <a:pt x="3011" y="1600"/>
                      <a:pt x="3011" y="1601"/>
                    </a:cubicBezTo>
                    <a:cubicBezTo>
                      <a:pt x="3005" y="1612"/>
                      <a:pt x="2999" y="1623"/>
                      <a:pt x="2991" y="1635"/>
                    </a:cubicBezTo>
                    <a:cubicBezTo>
                      <a:pt x="2982" y="1650"/>
                      <a:pt x="2973" y="1665"/>
                      <a:pt x="2964" y="1681"/>
                    </a:cubicBezTo>
                    <a:cubicBezTo>
                      <a:pt x="2956" y="1691"/>
                      <a:pt x="2950" y="1702"/>
                      <a:pt x="2942" y="1713"/>
                    </a:cubicBezTo>
                    <a:cubicBezTo>
                      <a:pt x="2169" y="1713"/>
                      <a:pt x="476" y="719"/>
                      <a:pt x="103" y="0"/>
                    </a:cubicBezTo>
                    <a:close/>
                  </a:path>
                </a:pathLst>
              </a:custGeom>
              <a:solidFill>
                <a:srgbClr val="C8D3F4">
                  <a:alpha val="14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740;p37">
                <a:extLst>
                  <a:ext uri="{FF2B5EF4-FFF2-40B4-BE49-F238E27FC236}">
                    <a16:creationId xmlns:a16="http://schemas.microsoft.com/office/drawing/2014/main" id="{058EEBBD-6656-5EA6-B168-6D0CD326577D}"/>
                  </a:ext>
                </a:extLst>
              </p:cNvPr>
              <p:cNvSpPr/>
              <p:nvPr/>
            </p:nvSpPr>
            <p:spPr>
              <a:xfrm>
                <a:off x="6611796" y="1067081"/>
                <a:ext cx="298735" cy="353588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542" extrusionOk="0">
                    <a:moveTo>
                      <a:pt x="6369" y="139"/>
                    </a:moveTo>
                    <a:cubicBezTo>
                      <a:pt x="6369" y="139"/>
                      <a:pt x="6370" y="139"/>
                      <a:pt x="6370" y="139"/>
                    </a:cubicBezTo>
                    <a:lnTo>
                      <a:pt x="6371" y="139"/>
                    </a:lnTo>
                    <a:cubicBezTo>
                      <a:pt x="6370" y="139"/>
                      <a:pt x="6369" y="139"/>
                      <a:pt x="6369" y="139"/>
                    </a:cubicBezTo>
                    <a:close/>
                    <a:moveTo>
                      <a:pt x="5449" y="1"/>
                    </a:moveTo>
                    <a:cubicBezTo>
                      <a:pt x="4757" y="1"/>
                      <a:pt x="3788" y="223"/>
                      <a:pt x="2954" y="1231"/>
                    </a:cubicBezTo>
                    <a:cubicBezTo>
                      <a:pt x="3298" y="1063"/>
                      <a:pt x="3533" y="1055"/>
                      <a:pt x="3578" y="1055"/>
                    </a:cubicBezTo>
                    <a:cubicBezTo>
                      <a:pt x="3583" y="1055"/>
                      <a:pt x="3585" y="1055"/>
                      <a:pt x="3585" y="1055"/>
                    </a:cubicBezTo>
                    <a:cubicBezTo>
                      <a:pt x="3585" y="1055"/>
                      <a:pt x="2774" y="1623"/>
                      <a:pt x="2254" y="2683"/>
                    </a:cubicBezTo>
                    <a:cubicBezTo>
                      <a:pt x="2365" y="2574"/>
                      <a:pt x="2533" y="2544"/>
                      <a:pt x="2683" y="2544"/>
                    </a:cubicBezTo>
                    <a:cubicBezTo>
                      <a:pt x="2862" y="2544"/>
                      <a:pt x="3015" y="2587"/>
                      <a:pt x="3015" y="2587"/>
                    </a:cubicBezTo>
                    <a:cubicBezTo>
                      <a:pt x="3015" y="2587"/>
                      <a:pt x="2603" y="3678"/>
                      <a:pt x="1322" y="3678"/>
                    </a:cubicBezTo>
                    <a:cubicBezTo>
                      <a:pt x="972" y="3678"/>
                      <a:pt x="558" y="3597"/>
                      <a:pt x="69" y="3389"/>
                    </a:cubicBezTo>
                    <a:lnTo>
                      <a:pt x="69" y="3389"/>
                    </a:lnTo>
                    <a:cubicBezTo>
                      <a:pt x="0" y="4770"/>
                      <a:pt x="557" y="5851"/>
                      <a:pt x="1733" y="6277"/>
                    </a:cubicBezTo>
                    <a:cubicBezTo>
                      <a:pt x="1358" y="7104"/>
                      <a:pt x="1943" y="7542"/>
                      <a:pt x="2335" y="7542"/>
                    </a:cubicBezTo>
                    <a:cubicBezTo>
                      <a:pt x="2339" y="7542"/>
                      <a:pt x="2344" y="7542"/>
                      <a:pt x="2349" y="7542"/>
                    </a:cubicBezTo>
                    <a:cubicBezTo>
                      <a:pt x="2350" y="7520"/>
                      <a:pt x="2350" y="7500"/>
                      <a:pt x="2350" y="7479"/>
                    </a:cubicBezTo>
                    <a:cubicBezTo>
                      <a:pt x="2350" y="7462"/>
                      <a:pt x="2350" y="7444"/>
                      <a:pt x="2352" y="7427"/>
                    </a:cubicBezTo>
                    <a:cubicBezTo>
                      <a:pt x="2352" y="7410"/>
                      <a:pt x="2352" y="7392"/>
                      <a:pt x="2352" y="7375"/>
                    </a:cubicBezTo>
                    <a:cubicBezTo>
                      <a:pt x="2353" y="7340"/>
                      <a:pt x="2353" y="7306"/>
                      <a:pt x="2353" y="7271"/>
                    </a:cubicBezTo>
                    <a:cubicBezTo>
                      <a:pt x="2355" y="7254"/>
                      <a:pt x="2355" y="7237"/>
                      <a:pt x="2355" y="7221"/>
                    </a:cubicBezTo>
                    <a:cubicBezTo>
                      <a:pt x="2355" y="7185"/>
                      <a:pt x="2355" y="7152"/>
                      <a:pt x="2355" y="7118"/>
                    </a:cubicBezTo>
                    <a:cubicBezTo>
                      <a:pt x="2356" y="6984"/>
                      <a:pt x="2356" y="6854"/>
                      <a:pt x="2355" y="6731"/>
                    </a:cubicBezTo>
                    <a:lnTo>
                      <a:pt x="2355" y="6730"/>
                    </a:lnTo>
                    <a:cubicBezTo>
                      <a:pt x="2353" y="6684"/>
                      <a:pt x="2353" y="6640"/>
                      <a:pt x="2352" y="6597"/>
                    </a:cubicBezTo>
                    <a:cubicBezTo>
                      <a:pt x="2352" y="6582"/>
                      <a:pt x="2350" y="6566"/>
                      <a:pt x="2350" y="6551"/>
                    </a:cubicBezTo>
                    <a:cubicBezTo>
                      <a:pt x="2350" y="6523"/>
                      <a:pt x="2349" y="6497"/>
                      <a:pt x="2347" y="6471"/>
                    </a:cubicBezTo>
                    <a:cubicBezTo>
                      <a:pt x="2346" y="6403"/>
                      <a:pt x="2341" y="6337"/>
                      <a:pt x="2338" y="6277"/>
                    </a:cubicBezTo>
                    <a:cubicBezTo>
                      <a:pt x="2321" y="6146"/>
                      <a:pt x="2307" y="6014"/>
                      <a:pt x="2295" y="5889"/>
                    </a:cubicBezTo>
                    <a:cubicBezTo>
                      <a:pt x="2286" y="5892"/>
                      <a:pt x="2275" y="5894"/>
                      <a:pt x="2266" y="5895"/>
                    </a:cubicBezTo>
                    <a:cubicBezTo>
                      <a:pt x="2244" y="5898"/>
                      <a:pt x="2223" y="5899"/>
                      <a:pt x="2201" y="5899"/>
                    </a:cubicBezTo>
                    <a:cubicBezTo>
                      <a:pt x="1818" y="5899"/>
                      <a:pt x="1457" y="5457"/>
                      <a:pt x="1379" y="4869"/>
                    </a:cubicBezTo>
                    <a:cubicBezTo>
                      <a:pt x="1297" y="4250"/>
                      <a:pt x="1560" y="3703"/>
                      <a:pt x="1966" y="3648"/>
                    </a:cubicBezTo>
                    <a:cubicBezTo>
                      <a:pt x="1988" y="3645"/>
                      <a:pt x="2009" y="3644"/>
                      <a:pt x="2030" y="3644"/>
                    </a:cubicBezTo>
                    <a:cubicBezTo>
                      <a:pt x="2175" y="3644"/>
                      <a:pt x="2316" y="3706"/>
                      <a:pt x="2440" y="3816"/>
                    </a:cubicBezTo>
                    <a:cubicBezTo>
                      <a:pt x="2645" y="3998"/>
                      <a:pt x="2803" y="4307"/>
                      <a:pt x="2852" y="4674"/>
                    </a:cubicBezTo>
                    <a:cubicBezTo>
                      <a:pt x="2875" y="4848"/>
                      <a:pt x="2872" y="5018"/>
                      <a:pt x="2844" y="5170"/>
                    </a:cubicBezTo>
                    <a:cubicBezTo>
                      <a:pt x="4073" y="4822"/>
                      <a:pt x="3110" y="3597"/>
                      <a:pt x="3202" y="3042"/>
                    </a:cubicBezTo>
                    <a:cubicBezTo>
                      <a:pt x="3712" y="851"/>
                      <a:pt x="4916" y="260"/>
                      <a:pt x="5793" y="137"/>
                    </a:cubicBezTo>
                    <a:cubicBezTo>
                      <a:pt x="5888" y="124"/>
                      <a:pt x="5982" y="117"/>
                      <a:pt x="6076" y="117"/>
                    </a:cubicBezTo>
                    <a:cubicBezTo>
                      <a:pt x="6175" y="117"/>
                      <a:pt x="6273" y="125"/>
                      <a:pt x="6369" y="139"/>
                    </a:cubicBezTo>
                    <a:lnTo>
                      <a:pt x="6369" y="139"/>
                    </a:lnTo>
                    <a:cubicBezTo>
                      <a:pt x="6347" y="131"/>
                      <a:pt x="5979" y="1"/>
                      <a:pt x="5449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741;p37">
                <a:extLst>
                  <a:ext uri="{FF2B5EF4-FFF2-40B4-BE49-F238E27FC236}">
                    <a16:creationId xmlns:a16="http://schemas.microsoft.com/office/drawing/2014/main" id="{B272EAE7-14C5-1AF2-A7F0-BF09D745FF97}"/>
                  </a:ext>
                </a:extLst>
              </p:cNvPr>
              <p:cNvSpPr/>
              <p:nvPr/>
            </p:nvSpPr>
            <p:spPr>
              <a:xfrm>
                <a:off x="7008797" y="1575850"/>
                <a:ext cx="96015" cy="500611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0678" extrusionOk="0">
                    <a:moveTo>
                      <a:pt x="19" y="0"/>
                    </a:moveTo>
                    <a:cubicBezTo>
                      <a:pt x="17" y="0"/>
                      <a:pt x="15" y="1"/>
                      <a:pt x="13" y="1"/>
                    </a:cubicBezTo>
                    <a:cubicBezTo>
                      <a:pt x="5" y="4"/>
                      <a:pt x="1" y="13"/>
                      <a:pt x="4" y="21"/>
                    </a:cubicBezTo>
                    <a:cubicBezTo>
                      <a:pt x="343" y="980"/>
                      <a:pt x="1147" y="3346"/>
                      <a:pt x="1300" y="4632"/>
                    </a:cubicBezTo>
                    <a:cubicBezTo>
                      <a:pt x="1328" y="4863"/>
                      <a:pt x="1374" y="5205"/>
                      <a:pt x="1432" y="5640"/>
                    </a:cubicBezTo>
                    <a:cubicBezTo>
                      <a:pt x="1562" y="6629"/>
                      <a:pt x="1742" y="7983"/>
                      <a:pt x="1887" y="9344"/>
                    </a:cubicBezTo>
                    <a:cubicBezTo>
                      <a:pt x="1938" y="9818"/>
                      <a:pt x="1982" y="10261"/>
                      <a:pt x="2016" y="10663"/>
                    </a:cubicBezTo>
                    <a:cubicBezTo>
                      <a:pt x="2017" y="10671"/>
                      <a:pt x="2023" y="10677"/>
                      <a:pt x="2031" y="10677"/>
                    </a:cubicBezTo>
                    <a:lnTo>
                      <a:pt x="2033" y="10677"/>
                    </a:lnTo>
                    <a:cubicBezTo>
                      <a:pt x="2042" y="10677"/>
                      <a:pt x="2048" y="10670"/>
                      <a:pt x="2046" y="10660"/>
                    </a:cubicBezTo>
                    <a:cubicBezTo>
                      <a:pt x="2013" y="10258"/>
                      <a:pt x="1970" y="9815"/>
                      <a:pt x="1918" y="9339"/>
                    </a:cubicBezTo>
                    <a:cubicBezTo>
                      <a:pt x="1773" y="7979"/>
                      <a:pt x="1594" y="6624"/>
                      <a:pt x="1462" y="5637"/>
                    </a:cubicBezTo>
                    <a:cubicBezTo>
                      <a:pt x="1404" y="5201"/>
                      <a:pt x="1358" y="4858"/>
                      <a:pt x="1331" y="4628"/>
                    </a:cubicBezTo>
                    <a:cubicBezTo>
                      <a:pt x="1178" y="3339"/>
                      <a:pt x="372" y="970"/>
                      <a:pt x="33" y="10"/>
                    </a:cubicBezTo>
                    <a:cubicBezTo>
                      <a:pt x="32" y="4"/>
                      <a:pt x="26" y="0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742;p37">
                <a:extLst>
                  <a:ext uri="{FF2B5EF4-FFF2-40B4-BE49-F238E27FC236}">
                    <a16:creationId xmlns:a16="http://schemas.microsoft.com/office/drawing/2014/main" id="{82D9EBFD-B83D-3F55-FFC1-6F6F9882D41B}"/>
                  </a:ext>
                </a:extLst>
              </p:cNvPr>
              <p:cNvSpPr/>
              <p:nvPr/>
            </p:nvSpPr>
            <p:spPr>
              <a:xfrm>
                <a:off x="6539410" y="1603979"/>
                <a:ext cx="113503" cy="430616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9185" extrusionOk="0">
                    <a:moveTo>
                      <a:pt x="18" y="1"/>
                    </a:moveTo>
                    <a:cubicBezTo>
                      <a:pt x="12" y="1"/>
                      <a:pt x="7" y="4"/>
                      <a:pt x="3" y="8"/>
                    </a:cubicBezTo>
                    <a:cubicBezTo>
                      <a:pt x="0" y="16"/>
                      <a:pt x="2" y="26"/>
                      <a:pt x="9" y="30"/>
                    </a:cubicBezTo>
                    <a:cubicBezTo>
                      <a:pt x="335" y="201"/>
                      <a:pt x="957" y="586"/>
                      <a:pt x="1471" y="1253"/>
                    </a:cubicBezTo>
                    <a:cubicBezTo>
                      <a:pt x="1472" y="1253"/>
                      <a:pt x="1472" y="1254"/>
                      <a:pt x="1472" y="1254"/>
                    </a:cubicBezTo>
                    <a:cubicBezTo>
                      <a:pt x="1691" y="1539"/>
                      <a:pt x="1871" y="1847"/>
                      <a:pt x="2008" y="2173"/>
                    </a:cubicBezTo>
                    <a:cubicBezTo>
                      <a:pt x="2287" y="2844"/>
                      <a:pt x="2388" y="3601"/>
                      <a:pt x="2307" y="4422"/>
                    </a:cubicBezTo>
                    <a:cubicBezTo>
                      <a:pt x="1980" y="7753"/>
                      <a:pt x="1491" y="9105"/>
                      <a:pt x="1471" y="9161"/>
                    </a:cubicBezTo>
                    <a:cubicBezTo>
                      <a:pt x="1468" y="9168"/>
                      <a:pt x="1468" y="9174"/>
                      <a:pt x="1472" y="9180"/>
                    </a:cubicBezTo>
                    <a:lnTo>
                      <a:pt x="1474" y="9180"/>
                    </a:lnTo>
                    <a:cubicBezTo>
                      <a:pt x="1477" y="9183"/>
                      <a:pt x="1480" y="9184"/>
                      <a:pt x="1485" y="9184"/>
                    </a:cubicBezTo>
                    <a:cubicBezTo>
                      <a:pt x="1486" y="9184"/>
                      <a:pt x="1486" y="9184"/>
                      <a:pt x="1488" y="9183"/>
                    </a:cubicBezTo>
                    <a:cubicBezTo>
                      <a:pt x="1492" y="9183"/>
                      <a:pt x="1497" y="9178"/>
                      <a:pt x="1498" y="9174"/>
                    </a:cubicBezTo>
                    <a:cubicBezTo>
                      <a:pt x="1505" y="9160"/>
                      <a:pt x="2004" y="7818"/>
                      <a:pt x="2339" y="4425"/>
                    </a:cubicBezTo>
                    <a:cubicBezTo>
                      <a:pt x="2420" y="3599"/>
                      <a:pt x="2318" y="2838"/>
                      <a:pt x="2037" y="2161"/>
                    </a:cubicBezTo>
                    <a:cubicBezTo>
                      <a:pt x="1899" y="1832"/>
                      <a:pt x="1717" y="1522"/>
                      <a:pt x="1497" y="1236"/>
                    </a:cubicBezTo>
                    <a:cubicBezTo>
                      <a:pt x="1497" y="1236"/>
                      <a:pt x="1497" y="1234"/>
                      <a:pt x="1497" y="1234"/>
                    </a:cubicBezTo>
                    <a:cubicBezTo>
                      <a:pt x="979" y="563"/>
                      <a:pt x="352" y="175"/>
                      <a:pt x="25" y="2"/>
                    </a:cubicBezTo>
                    <a:cubicBezTo>
                      <a:pt x="23" y="1"/>
                      <a:pt x="20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743;p37">
                <a:extLst>
                  <a:ext uri="{FF2B5EF4-FFF2-40B4-BE49-F238E27FC236}">
                    <a16:creationId xmlns:a16="http://schemas.microsoft.com/office/drawing/2014/main" id="{7D80A1FD-8C3D-A8B4-E2D1-1AD7EC61C3D8}"/>
                  </a:ext>
                </a:extLst>
              </p:cNvPr>
              <p:cNvSpPr/>
              <p:nvPr/>
            </p:nvSpPr>
            <p:spPr>
              <a:xfrm>
                <a:off x="6380572" y="1598588"/>
                <a:ext cx="153353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327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1390" y="5442"/>
                      <a:pt x="2989" y="819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744;p37">
                <a:extLst>
                  <a:ext uri="{FF2B5EF4-FFF2-40B4-BE49-F238E27FC236}">
                    <a16:creationId xmlns:a16="http://schemas.microsoft.com/office/drawing/2014/main" id="{B344D010-9584-931B-47B9-E96A15997CC7}"/>
                  </a:ext>
                </a:extLst>
              </p:cNvPr>
              <p:cNvSpPr/>
              <p:nvPr/>
            </p:nvSpPr>
            <p:spPr>
              <a:xfrm>
                <a:off x="6477384" y="1736094"/>
                <a:ext cx="20253" cy="27979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5968" extrusionOk="0">
                    <a:moveTo>
                      <a:pt x="415" y="1"/>
                    </a:moveTo>
                    <a:cubicBezTo>
                      <a:pt x="408" y="1"/>
                      <a:pt x="402" y="5"/>
                      <a:pt x="400" y="11"/>
                    </a:cubicBezTo>
                    <a:cubicBezTo>
                      <a:pt x="398" y="17"/>
                      <a:pt x="215" y="621"/>
                      <a:pt x="118" y="1650"/>
                    </a:cubicBezTo>
                    <a:cubicBezTo>
                      <a:pt x="31" y="2601"/>
                      <a:pt x="1" y="4117"/>
                      <a:pt x="363" y="5955"/>
                    </a:cubicBezTo>
                    <a:cubicBezTo>
                      <a:pt x="365" y="5963"/>
                      <a:pt x="371" y="5967"/>
                      <a:pt x="378" y="5967"/>
                    </a:cubicBezTo>
                    <a:lnTo>
                      <a:pt x="381" y="5967"/>
                    </a:lnTo>
                    <a:cubicBezTo>
                      <a:pt x="391" y="5966"/>
                      <a:pt x="395" y="5957"/>
                      <a:pt x="394" y="5949"/>
                    </a:cubicBezTo>
                    <a:cubicBezTo>
                      <a:pt x="33" y="4116"/>
                      <a:pt x="62" y="2602"/>
                      <a:pt x="150" y="1654"/>
                    </a:cubicBezTo>
                    <a:cubicBezTo>
                      <a:pt x="245" y="627"/>
                      <a:pt x="429" y="26"/>
                      <a:pt x="430" y="20"/>
                    </a:cubicBezTo>
                    <a:cubicBezTo>
                      <a:pt x="432" y="12"/>
                      <a:pt x="427" y="3"/>
                      <a:pt x="420" y="2"/>
                    </a:cubicBezTo>
                    <a:cubicBezTo>
                      <a:pt x="418" y="1"/>
                      <a:pt x="416" y="1"/>
                      <a:pt x="4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745;p37">
                <a:extLst>
                  <a:ext uri="{FF2B5EF4-FFF2-40B4-BE49-F238E27FC236}">
                    <a16:creationId xmlns:a16="http://schemas.microsoft.com/office/drawing/2014/main" id="{119A557C-735F-8A20-272F-1775028B1B8B}"/>
                  </a:ext>
                </a:extLst>
              </p:cNvPr>
              <p:cNvSpPr/>
              <p:nvPr/>
            </p:nvSpPr>
            <p:spPr>
              <a:xfrm>
                <a:off x="6426142" y="1670224"/>
                <a:ext cx="56728" cy="351056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488" extrusionOk="0">
                    <a:moveTo>
                      <a:pt x="1192" y="1"/>
                    </a:moveTo>
                    <a:cubicBezTo>
                      <a:pt x="1185" y="1"/>
                      <a:pt x="1180" y="5"/>
                      <a:pt x="1178" y="12"/>
                    </a:cubicBezTo>
                    <a:cubicBezTo>
                      <a:pt x="1173" y="23"/>
                      <a:pt x="777" y="1135"/>
                      <a:pt x="481" y="2602"/>
                    </a:cubicBezTo>
                    <a:cubicBezTo>
                      <a:pt x="308" y="3466"/>
                      <a:pt x="202" y="4281"/>
                      <a:pt x="169" y="5026"/>
                    </a:cubicBezTo>
                    <a:cubicBezTo>
                      <a:pt x="126" y="5957"/>
                      <a:pt x="195" y="6781"/>
                      <a:pt x="375" y="7475"/>
                    </a:cubicBezTo>
                    <a:cubicBezTo>
                      <a:pt x="377" y="7481"/>
                      <a:pt x="383" y="7485"/>
                      <a:pt x="390" y="7485"/>
                    </a:cubicBezTo>
                    <a:lnTo>
                      <a:pt x="390" y="7487"/>
                    </a:lnTo>
                    <a:cubicBezTo>
                      <a:pt x="392" y="7487"/>
                      <a:pt x="393" y="7485"/>
                      <a:pt x="393" y="7485"/>
                    </a:cubicBezTo>
                    <a:cubicBezTo>
                      <a:pt x="403" y="7484"/>
                      <a:pt x="407" y="7475"/>
                      <a:pt x="406" y="7467"/>
                    </a:cubicBezTo>
                    <a:cubicBezTo>
                      <a:pt x="0" y="5903"/>
                      <a:pt x="239" y="3963"/>
                      <a:pt x="511" y="2610"/>
                    </a:cubicBezTo>
                    <a:cubicBezTo>
                      <a:pt x="806" y="1144"/>
                      <a:pt x="1202" y="34"/>
                      <a:pt x="1207" y="22"/>
                    </a:cubicBezTo>
                    <a:cubicBezTo>
                      <a:pt x="1210" y="14"/>
                      <a:pt x="1205" y="5"/>
                      <a:pt x="1198" y="2"/>
                    </a:cubicBezTo>
                    <a:cubicBezTo>
                      <a:pt x="1196" y="1"/>
                      <a:pt x="1194" y="1"/>
                      <a:pt x="11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746;p37">
                <a:extLst>
                  <a:ext uri="{FF2B5EF4-FFF2-40B4-BE49-F238E27FC236}">
                    <a16:creationId xmlns:a16="http://schemas.microsoft.com/office/drawing/2014/main" id="{7C0D95B7-33C3-B56D-DE2B-238BCB08A10A}"/>
                  </a:ext>
                </a:extLst>
              </p:cNvPr>
              <p:cNvSpPr/>
              <p:nvPr/>
            </p:nvSpPr>
            <p:spPr>
              <a:xfrm>
                <a:off x="6637066" y="2206138"/>
                <a:ext cx="72387" cy="165167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523" extrusionOk="0">
                    <a:moveTo>
                      <a:pt x="18" y="1"/>
                    </a:moveTo>
                    <a:cubicBezTo>
                      <a:pt x="16" y="1"/>
                      <a:pt x="14" y="1"/>
                      <a:pt x="12" y="2"/>
                    </a:cubicBezTo>
                    <a:cubicBezTo>
                      <a:pt x="4" y="7"/>
                      <a:pt x="1" y="16"/>
                      <a:pt x="4" y="23"/>
                    </a:cubicBezTo>
                    <a:cubicBezTo>
                      <a:pt x="18" y="51"/>
                      <a:pt x="1345" y="2830"/>
                      <a:pt x="1512" y="3511"/>
                    </a:cubicBezTo>
                    <a:cubicBezTo>
                      <a:pt x="1513" y="3518"/>
                      <a:pt x="1519" y="3523"/>
                      <a:pt x="1527" y="3523"/>
                    </a:cubicBezTo>
                    <a:lnTo>
                      <a:pt x="1531" y="3523"/>
                    </a:lnTo>
                    <a:cubicBezTo>
                      <a:pt x="1539" y="3521"/>
                      <a:pt x="1544" y="3512"/>
                      <a:pt x="1542" y="3505"/>
                    </a:cubicBezTo>
                    <a:cubicBezTo>
                      <a:pt x="1374" y="2820"/>
                      <a:pt x="47" y="37"/>
                      <a:pt x="33" y="10"/>
                    </a:cubicBezTo>
                    <a:cubicBezTo>
                      <a:pt x="30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747;p37">
                <a:extLst>
                  <a:ext uri="{FF2B5EF4-FFF2-40B4-BE49-F238E27FC236}">
                    <a16:creationId xmlns:a16="http://schemas.microsoft.com/office/drawing/2014/main" id="{2897927F-FC24-E987-D90E-EF7C29688BF0}"/>
                  </a:ext>
                </a:extLst>
              </p:cNvPr>
              <p:cNvSpPr/>
              <p:nvPr/>
            </p:nvSpPr>
            <p:spPr>
              <a:xfrm>
                <a:off x="7306782" y="1626717"/>
                <a:ext cx="87577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874" extrusionOk="0">
                    <a:moveTo>
                      <a:pt x="129" y="0"/>
                    </a:moveTo>
                    <a:cubicBezTo>
                      <a:pt x="92" y="138"/>
                      <a:pt x="48" y="295"/>
                      <a:pt x="0" y="470"/>
                    </a:cubicBezTo>
                    <a:lnTo>
                      <a:pt x="1824" y="873"/>
                    </a:lnTo>
                    <a:cubicBezTo>
                      <a:pt x="1838" y="788"/>
                      <a:pt x="1853" y="700"/>
                      <a:pt x="1867" y="612"/>
                    </a:cubicBez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748;p37">
                <a:extLst>
                  <a:ext uri="{FF2B5EF4-FFF2-40B4-BE49-F238E27FC236}">
                    <a16:creationId xmlns:a16="http://schemas.microsoft.com/office/drawing/2014/main" id="{A4364F08-0EE9-BCF6-F0B0-405643316F1E}"/>
                  </a:ext>
                </a:extLst>
              </p:cNvPr>
              <p:cNvSpPr/>
              <p:nvPr/>
            </p:nvSpPr>
            <p:spPr>
              <a:xfrm>
                <a:off x="6389104" y="1013447"/>
                <a:ext cx="1331651" cy="3595278"/>
              </a:xfrm>
              <a:custGeom>
                <a:avLst/>
                <a:gdLst/>
                <a:ahLst/>
                <a:cxnLst/>
                <a:rect l="l" t="t" r="r" b="b"/>
                <a:pathLst>
                  <a:path w="28404" h="76687" extrusionOk="0">
                    <a:moveTo>
                      <a:pt x="5628" y="68"/>
                    </a:moveTo>
                    <a:cubicBezTo>
                      <a:pt x="5776" y="68"/>
                      <a:pt x="5945" y="552"/>
                      <a:pt x="6064" y="1310"/>
                    </a:cubicBezTo>
                    <a:lnTo>
                      <a:pt x="6074" y="1379"/>
                    </a:lnTo>
                    <a:lnTo>
                      <a:pt x="6122" y="1329"/>
                    </a:lnTo>
                    <a:cubicBezTo>
                      <a:pt x="6823" y="603"/>
                      <a:pt x="7805" y="202"/>
                      <a:pt x="8886" y="202"/>
                    </a:cubicBezTo>
                    <a:cubicBezTo>
                      <a:pt x="10074" y="202"/>
                      <a:pt x="11181" y="710"/>
                      <a:pt x="11517" y="1408"/>
                    </a:cubicBezTo>
                    <a:lnTo>
                      <a:pt x="11526" y="1428"/>
                    </a:lnTo>
                    <a:lnTo>
                      <a:pt x="11542" y="1428"/>
                    </a:lnTo>
                    <a:cubicBezTo>
                      <a:pt x="11858" y="1552"/>
                      <a:pt x="12135" y="1757"/>
                      <a:pt x="12344" y="2023"/>
                    </a:cubicBezTo>
                    <a:cubicBezTo>
                      <a:pt x="12603" y="2353"/>
                      <a:pt x="12705" y="2711"/>
                      <a:pt x="12645" y="3084"/>
                    </a:cubicBezTo>
                    <a:cubicBezTo>
                      <a:pt x="12570" y="3567"/>
                      <a:pt x="12245" y="3919"/>
                      <a:pt x="12208" y="3957"/>
                    </a:cubicBezTo>
                    <a:lnTo>
                      <a:pt x="12193" y="3972"/>
                    </a:lnTo>
                    <a:lnTo>
                      <a:pt x="12196" y="4017"/>
                    </a:lnTo>
                    <a:cubicBezTo>
                      <a:pt x="12197" y="4049"/>
                      <a:pt x="12200" y="4084"/>
                      <a:pt x="12202" y="4122"/>
                    </a:cubicBezTo>
                    <a:cubicBezTo>
                      <a:pt x="12259" y="5110"/>
                      <a:pt x="12415" y="8427"/>
                      <a:pt x="12083" y="9638"/>
                    </a:cubicBezTo>
                    <a:cubicBezTo>
                      <a:pt x="11977" y="9996"/>
                      <a:pt x="11507" y="10510"/>
                      <a:pt x="10676" y="10510"/>
                    </a:cubicBezTo>
                    <a:cubicBezTo>
                      <a:pt x="10597" y="10510"/>
                      <a:pt x="10515" y="10506"/>
                      <a:pt x="10430" y="10496"/>
                    </a:cubicBezTo>
                    <a:lnTo>
                      <a:pt x="10389" y="10490"/>
                    </a:lnTo>
                    <a:lnTo>
                      <a:pt x="10403" y="10638"/>
                    </a:lnTo>
                    <a:lnTo>
                      <a:pt x="10436" y="10636"/>
                    </a:lnTo>
                    <a:cubicBezTo>
                      <a:pt x="10508" y="10633"/>
                      <a:pt x="10575" y="10631"/>
                      <a:pt x="10636" y="10631"/>
                    </a:cubicBezTo>
                    <a:cubicBezTo>
                      <a:pt x="11064" y="10631"/>
                      <a:pt x="11239" y="10713"/>
                      <a:pt x="11263" y="10727"/>
                    </a:cubicBezTo>
                    <a:cubicBezTo>
                      <a:pt x="11305" y="10766"/>
                      <a:pt x="11733" y="11187"/>
                      <a:pt x="12066" y="11575"/>
                    </a:cubicBezTo>
                    <a:lnTo>
                      <a:pt x="12074" y="11584"/>
                    </a:lnTo>
                    <a:cubicBezTo>
                      <a:pt x="12069" y="11601"/>
                      <a:pt x="12060" y="11624"/>
                      <a:pt x="12048" y="11652"/>
                    </a:cubicBezTo>
                    <a:lnTo>
                      <a:pt x="12031" y="11691"/>
                    </a:lnTo>
                    <a:lnTo>
                      <a:pt x="12074" y="11699"/>
                    </a:lnTo>
                    <a:cubicBezTo>
                      <a:pt x="12101" y="11704"/>
                      <a:pt x="12182" y="11716"/>
                      <a:pt x="12295" y="11739"/>
                    </a:cubicBezTo>
                    <a:cubicBezTo>
                      <a:pt x="12548" y="11792"/>
                      <a:pt x="12911" y="11886"/>
                      <a:pt x="13206" y="12034"/>
                    </a:cubicBezTo>
                    <a:lnTo>
                      <a:pt x="13232" y="12049"/>
                    </a:lnTo>
                    <a:lnTo>
                      <a:pt x="13234" y="12048"/>
                    </a:lnTo>
                    <a:lnTo>
                      <a:pt x="13239" y="12049"/>
                    </a:lnTo>
                    <a:lnTo>
                      <a:pt x="13240" y="12045"/>
                    </a:lnTo>
                    <a:lnTo>
                      <a:pt x="13263" y="12037"/>
                    </a:lnTo>
                    <a:cubicBezTo>
                      <a:pt x="13277" y="12031"/>
                      <a:pt x="13305" y="12022"/>
                      <a:pt x="13338" y="12022"/>
                    </a:cubicBezTo>
                    <a:cubicBezTo>
                      <a:pt x="13358" y="12022"/>
                      <a:pt x="13380" y="12026"/>
                      <a:pt x="13402" y="12035"/>
                    </a:cubicBezTo>
                    <a:cubicBezTo>
                      <a:pt x="13453" y="12057"/>
                      <a:pt x="13492" y="12106"/>
                      <a:pt x="13521" y="12181"/>
                    </a:cubicBezTo>
                    <a:lnTo>
                      <a:pt x="13525" y="12190"/>
                    </a:lnTo>
                    <a:lnTo>
                      <a:pt x="13534" y="12196"/>
                    </a:lnTo>
                    <a:cubicBezTo>
                      <a:pt x="14008" y="12512"/>
                      <a:pt x="15827" y="13818"/>
                      <a:pt x="16061" y="14420"/>
                    </a:cubicBezTo>
                    <a:cubicBezTo>
                      <a:pt x="16306" y="15050"/>
                      <a:pt x="16345" y="16228"/>
                      <a:pt x="16345" y="16240"/>
                    </a:cubicBezTo>
                    <a:lnTo>
                      <a:pt x="16347" y="16275"/>
                    </a:lnTo>
                    <a:lnTo>
                      <a:pt x="16380" y="16273"/>
                    </a:lnTo>
                    <a:cubicBezTo>
                      <a:pt x="16381" y="16273"/>
                      <a:pt x="16394" y="16273"/>
                      <a:pt x="16415" y="16273"/>
                    </a:cubicBezTo>
                    <a:cubicBezTo>
                      <a:pt x="16566" y="16273"/>
                      <a:pt x="17166" y="16292"/>
                      <a:pt x="17336" y="16594"/>
                    </a:cubicBezTo>
                    <a:cubicBezTo>
                      <a:pt x="17529" y="16937"/>
                      <a:pt x="17344" y="17234"/>
                      <a:pt x="17336" y="17246"/>
                    </a:cubicBezTo>
                    <a:lnTo>
                      <a:pt x="17331" y="17255"/>
                    </a:lnTo>
                    <a:lnTo>
                      <a:pt x="17331" y="17266"/>
                    </a:lnTo>
                    <a:cubicBezTo>
                      <a:pt x="17331" y="17270"/>
                      <a:pt x="17341" y="17836"/>
                      <a:pt x="17278" y="18421"/>
                    </a:cubicBezTo>
                    <a:lnTo>
                      <a:pt x="17276" y="18432"/>
                    </a:lnTo>
                    <a:lnTo>
                      <a:pt x="17284" y="18443"/>
                    </a:lnTo>
                    <a:cubicBezTo>
                      <a:pt x="17316" y="18496"/>
                      <a:pt x="17351" y="18550"/>
                      <a:pt x="17385" y="18605"/>
                    </a:cubicBezTo>
                    <a:cubicBezTo>
                      <a:pt x="17498" y="18779"/>
                      <a:pt x="17602" y="18935"/>
                      <a:pt x="17695" y="19067"/>
                    </a:cubicBezTo>
                    <a:lnTo>
                      <a:pt x="17726" y="19109"/>
                    </a:lnTo>
                    <a:lnTo>
                      <a:pt x="17752" y="19065"/>
                    </a:lnTo>
                    <a:cubicBezTo>
                      <a:pt x="17824" y="18943"/>
                      <a:pt x="17917" y="18782"/>
                      <a:pt x="18001" y="18623"/>
                    </a:cubicBezTo>
                    <a:cubicBezTo>
                      <a:pt x="18085" y="18463"/>
                      <a:pt x="18151" y="18319"/>
                      <a:pt x="18204" y="18185"/>
                    </a:cubicBezTo>
                    <a:cubicBezTo>
                      <a:pt x="18585" y="17211"/>
                      <a:pt x="19247" y="14868"/>
                      <a:pt x="19606" y="13558"/>
                    </a:cubicBezTo>
                    <a:cubicBezTo>
                      <a:pt x="19655" y="13384"/>
                      <a:pt x="19698" y="13226"/>
                      <a:pt x="19736" y="13089"/>
                    </a:cubicBezTo>
                    <a:lnTo>
                      <a:pt x="19744" y="13058"/>
                    </a:lnTo>
                    <a:lnTo>
                      <a:pt x="19007" y="12798"/>
                    </a:lnTo>
                    <a:cubicBezTo>
                      <a:pt x="18993" y="12794"/>
                      <a:pt x="18986" y="12778"/>
                      <a:pt x="18990" y="12765"/>
                    </a:cubicBezTo>
                    <a:lnTo>
                      <a:pt x="20741" y="7796"/>
                    </a:lnTo>
                    <a:cubicBezTo>
                      <a:pt x="20744" y="7785"/>
                      <a:pt x="20754" y="7779"/>
                      <a:pt x="20765" y="7779"/>
                    </a:cubicBezTo>
                    <a:cubicBezTo>
                      <a:pt x="20768" y="7779"/>
                      <a:pt x="20771" y="7780"/>
                      <a:pt x="20774" y="7781"/>
                    </a:cubicBezTo>
                    <a:lnTo>
                      <a:pt x="21141" y="7909"/>
                    </a:lnTo>
                    <a:lnTo>
                      <a:pt x="23727" y="8820"/>
                    </a:lnTo>
                    <a:cubicBezTo>
                      <a:pt x="23740" y="8825"/>
                      <a:pt x="23747" y="8840"/>
                      <a:pt x="23742" y="8854"/>
                    </a:cubicBezTo>
                    <a:lnTo>
                      <a:pt x="23037" y="10855"/>
                    </a:lnTo>
                    <a:lnTo>
                      <a:pt x="23054" y="10870"/>
                    </a:lnTo>
                    <a:cubicBezTo>
                      <a:pt x="23146" y="10956"/>
                      <a:pt x="23199" y="11042"/>
                      <a:pt x="23211" y="11124"/>
                    </a:cubicBezTo>
                    <a:cubicBezTo>
                      <a:pt x="23239" y="11317"/>
                      <a:pt x="23201" y="11461"/>
                      <a:pt x="22926" y="11584"/>
                    </a:cubicBezTo>
                    <a:lnTo>
                      <a:pt x="22887" y="11601"/>
                    </a:lnTo>
                    <a:lnTo>
                      <a:pt x="22910" y="11635"/>
                    </a:lnTo>
                    <a:cubicBezTo>
                      <a:pt x="22945" y="11685"/>
                      <a:pt x="22968" y="11736"/>
                      <a:pt x="22974" y="11785"/>
                    </a:cubicBezTo>
                    <a:cubicBezTo>
                      <a:pt x="23004" y="11977"/>
                      <a:pt x="22965" y="12121"/>
                      <a:pt x="22689" y="12245"/>
                    </a:cubicBezTo>
                    <a:lnTo>
                      <a:pt x="22650" y="12262"/>
                    </a:lnTo>
                    <a:lnTo>
                      <a:pt x="22675" y="12295"/>
                    </a:lnTo>
                    <a:cubicBezTo>
                      <a:pt x="22710" y="12346"/>
                      <a:pt x="22731" y="12396"/>
                      <a:pt x="22739" y="12445"/>
                    </a:cubicBezTo>
                    <a:cubicBezTo>
                      <a:pt x="22764" y="12621"/>
                      <a:pt x="22733" y="12763"/>
                      <a:pt x="22501" y="12882"/>
                    </a:cubicBezTo>
                    <a:lnTo>
                      <a:pt x="22468" y="12898"/>
                    </a:lnTo>
                    <a:lnTo>
                      <a:pt x="22485" y="12930"/>
                    </a:lnTo>
                    <a:cubicBezTo>
                      <a:pt x="22505" y="12965"/>
                      <a:pt x="22519" y="13000"/>
                      <a:pt x="22523" y="13035"/>
                    </a:cubicBezTo>
                    <a:cubicBezTo>
                      <a:pt x="22553" y="13237"/>
                      <a:pt x="22502" y="13379"/>
                      <a:pt x="22160" y="13502"/>
                    </a:cubicBezTo>
                    <a:lnTo>
                      <a:pt x="22160" y="13347"/>
                    </a:lnTo>
                    <a:lnTo>
                      <a:pt x="21993" y="13823"/>
                    </a:lnTo>
                    <a:cubicBezTo>
                      <a:pt x="21989" y="13833"/>
                      <a:pt x="21980" y="13840"/>
                      <a:pt x="21969" y="13840"/>
                    </a:cubicBezTo>
                    <a:cubicBezTo>
                      <a:pt x="21966" y="13840"/>
                      <a:pt x="21963" y="13839"/>
                      <a:pt x="21959" y="13838"/>
                    </a:cubicBezTo>
                    <a:lnTo>
                      <a:pt x="21414" y="13647"/>
                    </a:lnTo>
                    <a:lnTo>
                      <a:pt x="21392" y="13781"/>
                    </a:lnTo>
                    <a:cubicBezTo>
                      <a:pt x="21383" y="13836"/>
                      <a:pt x="21374" y="13893"/>
                      <a:pt x="21365" y="13948"/>
                    </a:cubicBezTo>
                    <a:cubicBezTo>
                      <a:pt x="20574" y="18718"/>
                      <a:pt x="19403" y="21848"/>
                      <a:pt x="19064" y="22693"/>
                    </a:cubicBezTo>
                    <a:cubicBezTo>
                      <a:pt x="18987" y="22884"/>
                      <a:pt x="18811" y="23023"/>
                      <a:pt x="18606" y="23055"/>
                    </a:cubicBezTo>
                    <a:cubicBezTo>
                      <a:pt x="18478" y="23076"/>
                      <a:pt x="18315" y="23093"/>
                      <a:pt x="18141" y="23093"/>
                    </a:cubicBezTo>
                    <a:cubicBezTo>
                      <a:pt x="17786" y="23093"/>
                      <a:pt x="17387" y="23019"/>
                      <a:pt x="17143" y="22739"/>
                    </a:cubicBezTo>
                    <a:lnTo>
                      <a:pt x="17140" y="22736"/>
                    </a:lnTo>
                    <a:lnTo>
                      <a:pt x="15553" y="21372"/>
                    </a:lnTo>
                    <a:lnTo>
                      <a:pt x="15532" y="21387"/>
                    </a:lnTo>
                    <a:cubicBezTo>
                      <a:pt x="15492" y="21415"/>
                      <a:pt x="15449" y="21443"/>
                      <a:pt x="15405" y="21470"/>
                    </a:cubicBezTo>
                    <a:cubicBezTo>
                      <a:pt x="15392" y="21478"/>
                      <a:pt x="15378" y="21481"/>
                      <a:pt x="15364" y="21481"/>
                    </a:cubicBezTo>
                    <a:cubicBezTo>
                      <a:pt x="15343" y="21481"/>
                      <a:pt x="15322" y="21474"/>
                      <a:pt x="15306" y="21459"/>
                    </a:cubicBezTo>
                    <a:cubicBezTo>
                      <a:pt x="15274" y="21430"/>
                      <a:pt x="15243" y="21403"/>
                      <a:pt x="15214" y="21377"/>
                    </a:cubicBezTo>
                    <a:lnTo>
                      <a:pt x="15095" y="21267"/>
                    </a:lnTo>
                    <a:lnTo>
                      <a:pt x="15104" y="21357"/>
                    </a:lnTo>
                    <a:cubicBezTo>
                      <a:pt x="15153" y="21805"/>
                      <a:pt x="15194" y="22236"/>
                      <a:pt x="15229" y="22640"/>
                    </a:cubicBezTo>
                    <a:lnTo>
                      <a:pt x="15214" y="22641"/>
                    </a:lnTo>
                    <a:lnTo>
                      <a:pt x="15217" y="22675"/>
                    </a:lnTo>
                    <a:cubicBezTo>
                      <a:pt x="15287" y="23516"/>
                      <a:pt x="15324" y="24207"/>
                      <a:pt x="15324" y="24731"/>
                    </a:cubicBezTo>
                    <a:cubicBezTo>
                      <a:pt x="15324" y="24953"/>
                      <a:pt x="15318" y="25152"/>
                      <a:pt x="15304" y="25321"/>
                    </a:cubicBezTo>
                    <a:lnTo>
                      <a:pt x="15303" y="25338"/>
                    </a:lnTo>
                    <a:lnTo>
                      <a:pt x="15316" y="25349"/>
                    </a:lnTo>
                    <a:cubicBezTo>
                      <a:pt x="15691" y="25691"/>
                      <a:pt x="16035" y="26080"/>
                      <a:pt x="16338" y="26505"/>
                    </a:cubicBezTo>
                    <a:lnTo>
                      <a:pt x="16322" y="26505"/>
                    </a:lnTo>
                    <a:lnTo>
                      <a:pt x="16356" y="26557"/>
                    </a:lnTo>
                    <a:cubicBezTo>
                      <a:pt x="16524" y="26815"/>
                      <a:pt x="16619" y="27038"/>
                      <a:pt x="16616" y="27165"/>
                    </a:cubicBezTo>
                    <a:cubicBezTo>
                      <a:pt x="16611" y="27378"/>
                      <a:pt x="16550" y="27972"/>
                      <a:pt x="16523" y="28218"/>
                    </a:cubicBezTo>
                    <a:lnTo>
                      <a:pt x="16521" y="28234"/>
                    </a:lnTo>
                    <a:lnTo>
                      <a:pt x="16533" y="28246"/>
                    </a:lnTo>
                    <a:cubicBezTo>
                      <a:pt x="16533" y="28246"/>
                      <a:pt x="16584" y="28298"/>
                      <a:pt x="16657" y="28370"/>
                    </a:cubicBezTo>
                    <a:cubicBezTo>
                      <a:pt x="16721" y="28436"/>
                      <a:pt x="16818" y="28530"/>
                      <a:pt x="16906" y="28617"/>
                    </a:cubicBezTo>
                    <a:cubicBezTo>
                      <a:pt x="16916" y="28627"/>
                      <a:pt x="16916" y="28640"/>
                      <a:pt x="16908" y="28648"/>
                    </a:cubicBezTo>
                    <a:lnTo>
                      <a:pt x="16877" y="28686"/>
                    </a:lnTo>
                    <a:lnTo>
                      <a:pt x="16925" y="28702"/>
                    </a:lnTo>
                    <a:cubicBezTo>
                      <a:pt x="16966" y="28715"/>
                      <a:pt x="17032" y="28738"/>
                      <a:pt x="17111" y="28767"/>
                    </a:cubicBezTo>
                    <a:cubicBezTo>
                      <a:pt x="17449" y="28890"/>
                      <a:pt x="17672" y="29003"/>
                      <a:pt x="17738" y="29084"/>
                    </a:cubicBezTo>
                    <a:cubicBezTo>
                      <a:pt x="17740" y="29085"/>
                      <a:pt x="17741" y="29087"/>
                      <a:pt x="17741" y="29088"/>
                    </a:cubicBezTo>
                    <a:lnTo>
                      <a:pt x="17758" y="29114"/>
                    </a:lnTo>
                    <a:lnTo>
                      <a:pt x="17772" y="29108"/>
                    </a:lnTo>
                    <a:cubicBezTo>
                      <a:pt x="17815" y="29197"/>
                      <a:pt x="18015" y="29616"/>
                      <a:pt x="18178" y="30209"/>
                    </a:cubicBezTo>
                    <a:lnTo>
                      <a:pt x="18180" y="30217"/>
                    </a:lnTo>
                    <a:lnTo>
                      <a:pt x="18186" y="30223"/>
                    </a:lnTo>
                    <a:cubicBezTo>
                      <a:pt x="18473" y="30547"/>
                      <a:pt x="25272" y="38210"/>
                      <a:pt x="27583" y="43620"/>
                    </a:cubicBezTo>
                    <a:cubicBezTo>
                      <a:pt x="28332" y="45378"/>
                      <a:pt x="26969" y="47869"/>
                      <a:pt x="24273" y="49679"/>
                    </a:cubicBezTo>
                    <a:lnTo>
                      <a:pt x="24257" y="49690"/>
                    </a:lnTo>
                    <a:lnTo>
                      <a:pt x="24257" y="49707"/>
                    </a:lnTo>
                    <a:cubicBezTo>
                      <a:pt x="24240" y="50476"/>
                      <a:pt x="24193" y="50509"/>
                      <a:pt x="23383" y="51077"/>
                    </a:cubicBezTo>
                    <a:lnTo>
                      <a:pt x="23248" y="51171"/>
                    </a:lnTo>
                    <a:cubicBezTo>
                      <a:pt x="22326" y="51820"/>
                      <a:pt x="19140" y="53887"/>
                      <a:pt x="19108" y="53908"/>
                    </a:cubicBezTo>
                    <a:lnTo>
                      <a:pt x="19102" y="53911"/>
                    </a:lnTo>
                    <a:lnTo>
                      <a:pt x="19097" y="53919"/>
                    </a:lnTo>
                    <a:cubicBezTo>
                      <a:pt x="19093" y="53926"/>
                      <a:pt x="18576" y="54741"/>
                      <a:pt x="17490" y="55287"/>
                    </a:cubicBezTo>
                    <a:lnTo>
                      <a:pt x="17467" y="55298"/>
                    </a:lnTo>
                    <a:lnTo>
                      <a:pt x="17472" y="55322"/>
                    </a:lnTo>
                    <a:cubicBezTo>
                      <a:pt x="17851" y="57846"/>
                      <a:pt x="17966" y="60196"/>
                      <a:pt x="17967" y="60219"/>
                    </a:cubicBezTo>
                    <a:lnTo>
                      <a:pt x="17967" y="60225"/>
                    </a:lnTo>
                    <a:cubicBezTo>
                      <a:pt x="17983" y="60288"/>
                      <a:pt x="19463" y="66587"/>
                      <a:pt x="19929" y="68561"/>
                    </a:cubicBezTo>
                    <a:cubicBezTo>
                      <a:pt x="19892" y="68694"/>
                      <a:pt x="19678" y="68871"/>
                      <a:pt x="18889" y="68983"/>
                    </a:cubicBezTo>
                    <a:lnTo>
                      <a:pt x="18836" y="68990"/>
                    </a:lnTo>
                    <a:lnTo>
                      <a:pt x="18845" y="69057"/>
                    </a:lnTo>
                    <a:lnTo>
                      <a:pt x="18866" y="69054"/>
                    </a:lnTo>
                    <a:cubicBezTo>
                      <a:pt x="18882" y="69137"/>
                      <a:pt x="18900" y="69242"/>
                      <a:pt x="18923" y="69366"/>
                    </a:cubicBezTo>
                    <a:cubicBezTo>
                      <a:pt x="19079" y="70206"/>
                      <a:pt x="19478" y="72296"/>
                      <a:pt x="19842" y="73560"/>
                    </a:cubicBezTo>
                    <a:lnTo>
                      <a:pt x="19849" y="73586"/>
                    </a:lnTo>
                    <a:lnTo>
                      <a:pt x="19877" y="73584"/>
                    </a:lnTo>
                    <a:lnTo>
                      <a:pt x="19877" y="73583"/>
                    </a:lnTo>
                    <a:cubicBezTo>
                      <a:pt x="19900" y="73581"/>
                      <a:pt x="19921" y="73581"/>
                      <a:pt x="19940" y="73581"/>
                    </a:cubicBezTo>
                    <a:cubicBezTo>
                      <a:pt x="20203" y="73581"/>
                      <a:pt x="20371" y="73730"/>
                      <a:pt x="20605" y="73935"/>
                    </a:cubicBezTo>
                    <a:cubicBezTo>
                      <a:pt x="20781" y="74089"/>
                      <a:pt x="20999" y="74280"/>
                      <a:pt x="21322" y="74464"/>
                    </a:cubicBezTo>
                    <a:cubicBezTo>
                      <a:pt x="22196" y="74957"/>
                      <a:pt x="22875" y="75144"/>
                      <a:pt x="23473" y="75311"/>
                    </a:cubicBezTo>
                    <a:cubicBezTo>
                      <a:pt x="23780" y="75395"/>
                      <a:pt x="24069" y="75474"/>
                      <a:pt x="24360" y="75587"/>
                    </a:cubicBezTo>
                    <a:cubicBezTo>
                      <a:pt x="24415" y="75610"/>
                      <a:pt x="24468" y="75635"/>
                      <a:pt x="24516" y="75661"/>
                    </a:cubicBezTo>
                    <a:cubicBezTo>
                      <a:pt x="24742" y="75788"/>
                      <a:pt x="24797" y="76011"/>
                      <a:pt x="24772" y="76177"/>
                    </a:cubicBezTo>
                    <a:cubicBezTo>
                      <a:pt x="24742" y="76390"/>
                      <a:pt x="24569" y="76618"/>
                      <a:pt x="24266" y="76618"/>
                    </a:cubicBezTo>
                    <a:lnTo>
                      <a:pt x="17428" y="76618"/>
                    </a:lnTo>
                    <a:cubicBezTo>
                      <a:pt x="17429" y="76549"/>
                      <a:pt x="17434" y="76384"/>
                      <a:pt x="17437" y="76182"/>
                    </a:cubicBezTo>
                    <a:cubicBezTo>
                      <a:pt x="17448" y="75593"/>
                      <a:pt x="17446" y="75184"/>
                      <a:pt x="17431" y="74964"/>
                    </a:cubicBezTo>
                    <a:cubicBezTo>
                      <a:pt x="17409" y="74638"/>
                      <a:pt x="17461" y="74370"/>
                      <a:pt x="17561" y="74280"/>
                    </a:cubicBezTo>
                    <a:cubicBezTo>
                      <a:pt x="17582" y="74262"/>
                      <a:pt x="17604" y="74253"/>
                      <a:pt x="17627" y="74253"/>
                    </a:cubicBezTo>
                    <a:cubicBezTo>
                      <a:pt x="17632" y="74253"/>
                      <a:pt x="17637" y="74253"/>
                      <a:pt x="17642" y="74254"/>
                    </a:cubicBezTo>
                    <a:lnTo>
                      <a:pt x="17697" y="74265"/>
                    </a:lnTo>
                    <a:lnTo>
                      <a:pt x="17680" y="74210"/>
                    </a:lnTo>
                    <a:cubicBezTo>
                      <a:pt x="17438" y="73468"/>
                      <a:pt x="16620" y="70941"/>
                      <a:pt x="16208" y="69567"/>
                    </a:cubicBezTo>
                    <a:cubicBezTo>
                      <a:pt x="16153" y="69386"/>
                      <a:pt x="16107" y="69229"/>
                      <a:pt x="16070" y="69099"/>
                    </a:cubicBezTo>
                    <a:lnTo>
                      <a:pt x="16062" y="69076"/>
                    </a:lnTo>
                    <a:lnTo>
                      <a:pt x="16038" y="69074"/>
                    </a:lnTo>
                    <a:cubicBezTo>
                      <a:pt x="15819" y="69068"/>
                      <a:pt x="15663" y="69061"/>
                      <a:pt x="15605" y="69057"/>
                    </a:cubicBezTo>
                    <a:cubicBezTo>
                      <a:pt x="15507" y="68721"/>
                      <a:pt x="14359" y="64813"/>
                      <a:pt x="13081" y="60429"/>
                    </a:cubicBezTo>
                    <a:lnTo>
                      <a:pt x="13070" y="60390"/>
                    </a:lnTo>
                    <a:lnTo>
                      <a:pt x="13035" y="60407"/>
                    </a:lnTo>
                    <a:cubicBezTo>
                      <a:pt x="12754" y="60531"/>
                      <a:pt x="12464" y="60598"/>
                      <a:pt x="12221" y="60598"/>
                    </a:cubicBezTo>
                    <a:cubicBezTo>
                      <a:pt x="12153" y="60598"/>
                      <a:pt x="12088" y="60592"/>
                      <a:pt x="12028" y="60581"/>
                    </a:cubicBezTo>
                    <a:cubicBezTo>
                      <a:pt x="11465" y="58420"/>
                      <a:pt x="10783" y="54146"/>
                      <a:pt x="10652" y="53310"/>
                    </a:cubicBezTo>
                    <a:cubicBezTo>
                      <a:pt x="10629" y="53168"/>
                      <a:pt x="10721" y="53035"/>
                      <a:pt x="10861" y="53006"/>
                    </a:cubicBezTo>
                    <a:lnTo>
                      <a:pt x="10922" y="52994"/>
                    </a:lnTo>
                    <a:lnTo>
                      <a:pt x="10912" y="52959"/>
                    </a:lnTo>
                    <a:cubicBezTo>
                      <a:pt x="10114" y="50190"/>
                      <a:pt x="9615" y="48433"/>
                      <a:pt x="9387" y="47591"/>
                    </a:cubicBezTo>
                    <a:cubicBezTo>
                      <a:pt x="9308" y="47345"/>
                      <a:pt x="9221" y="47075"/>
                      <a:pt x="9127" y="46787"/>
                    </a:cubicBezTo>
                    <a:cubicBezTo>
                      <a:pt x="8297" y="44226"/>
                      <a:pt x="7042" y="40356"/>
                      <a:pt x="6371" y="39223"/>
                    </a:cubicBezTo>
                    <a:cubicBezTo>
                      <a:pt x="6039" y="38662"/>
                      <a:pt x="5885" y="37555"/>
                      <a:pt x="5947" y="36187"/>
                    </a:cubicBezTo>
                    <a:cubicBezTo>
                      <a:pt x="5949" y="36161"/>
                      <a:pt x="5950" y="36136"/>
                      <a:pt x="5952" y="36112"/>
                    </a:cubicBezTo>
                    <a:lnTo>
                      <a:pt x="5957" y="36031"/>
                    </a:lnTo>
                    <a:cubicBezTo>
                      <a:pt x="6002" y="35234"/>
                      <a:pt x="6122" y="34400"/>
                      <a:pt x="6299" y="33617"/>
                    </a:cubicBezTo>
                    <a:lnTo>
                      <a:pt x="6304" y="33599"/>
                    </a:lnTo>
                    <a:lnTo>
                      <a:pt x="6291" y="33585"/>
                    </a:lnTo>
                    <a:cubicBezTo>
                      <a:pt x="5834" y="33123"/>
                      <a:pt x="1789" y="29009"/>
                      <a:pt x="370" y="26451"/>
                    </a:cubicBezTo>
                    <a:cubicBezTo>
                      <a:pt x="173" y="26058"/>
                      <a:pt x="171" y="24950"/>
                      <a:pt x="171" y="24904"/>
                    </a:cubicBezTo>
                    <a:lnTo>
                      <a:pt x="171" y="24901"/>
                    </a:lnTo>
                    <a:cubicBezTo>
                      <a:pt x="182" y="24777"/>
                      <a:pt x="284" y="23664"/>
                      <a:pt x="281" y="22658"/>
                    </a:cubicBezTo>
                    <a:cubicBezTo>
                      <a:pt x="281" y="22320"/>
                      <a:pt x="287" y="22019"/>
                      <a:pt x="300" y="21764"/>
                    </a:cubicBezTo>
                    <a:lnTo>
                      <a:pt x="301" y="21730"/>
                    </a:lnTo>
                    <a:lnTo>
                      <a:pt x="268" y="21728"/>
                    </a:lnTo>
                    <a:cubicBezTo>
                      <a:pt x="203" y="21725"/>
                      <a:pt x="136" y="21721"/>
                      <a:pt x="70" y="21713"/>
                    </a:cubicBezTo>
                    <a:cubicBezTo>
                      <a:pt x="72" y="21629"/>
                      <a:pt x="72" y="21525"/>
                      <a:pt x="72" y="21395"/>
                    </a:cubicBezTo>
                    <a:cubicBezTo>
                      <a:pt x="75" y="20524"/>
                      <a:pt x="80" y="18710"/>
                      <a:pt x="443" y="16906"/>
                    </a:cubicBezTo>
                    <a:cubicBezTo>
                      <a:pt x="893" y="14682"/>
                      <a:pt x="1738" y="13203"/>
                      <a:pt x="2957" y="12512"/>
                    </a:cubicBezTo>
                    <a:cubicBezTo>
                      <a:pt x="3000" y="12502"/>
                      <a:pt x="3336" y="12425"/>
                      <a:pt x="3608" y="12389"/>
                    </a:cubicBezTo>
                    <a:lnTo>
                      <a:pt x="3617" y="12387"/>
                    </a:lnTo>
                    <a:lnTo>
                      <a:pt x="3625" y="12381"/>
                    </a:lnTo>
                    <a:cubicBezTo>
                      <a:pt x="3853" y="12185"/>
                      <a:pt x="3951" y="12130"/>
                      <a:pt x="3969" y="12129"/>
                    </a:cubicBezTo>
                    <a:cubicBezTo>
                      <a:pt x="4018" y="12129"/>
                      <a:pt x="4807" y="12113"/>
                      <a:pt x="4840" y="12112"/>
                    </a:cubicBezTo>
                    <a:lnTo>
                      <a:pt x="4848" y="12112"/>
                    </a:lnTo>
                    <a:lnTo>
                      <a:pt x="4856" y="12109"/>
                    </a:lnTo>
                    <a:cubicBezTo>
                      <a:pt x="4862" y="12106"/>
                      <a:pt x="5425" y="11826"/>
                      <a:pt x="5876" y="11632"/>
                    </a:cubicBezTo>
                    <a:cubicBezTo>
                      <a:pt x="5909" y="11616"/>
                      <a:pt x="5944" y="11601"/>
                      <a:pt x="5976" y="11587"/>
                    </a:cubicBezTo>
                    <a:lnTo>
                      <a:pt x="5990" y="11583"/>
                    </a:lnTo>
                    <a:lnTo>
                      <a:pt x="5996" y="11569"/>
                    </a:lnTo>
                    <a:cubicBezTo>
                      <a:pt x="6143" y="11195"/>
                      <a:pt x="6273" y="10866"/>
                      <a:pt x="6359" y="10656"/>
                    </a:cubicBezTo>
                    <a:cubicBezTo>
                      <a:pt x="6432" y="10470"/>
                      <a:pt x="6486" y="10338"/>
                      <a:pt x="6505" y="10291"/>
                    </a:cubicBezTo>
                    <a:cubicBezTo>
                      <a:pt x="6528" y="10290"/>
                      <a:pt x="6569" y="10288"/>
                      <a:pt x="6625" y="10288"/>
                    </a:cubicBezTo>
                    <a:cubicBezTo>
                      <a:pt x="6723" y="10288"/>
                      <a:pt x="6865" y="10293"/>
                      <a:pt x="7034" y="10312"/>
                    </a:cubicBezTo>
                    <a:lnTo>
                      <a:pt x="7070" y="10317"/>
                    </a:lnTo>
                    <a:lnTo>
                      <a:pt x="7073" y="10280"/>
                    </a:lnTo>
                    <a:cubicBezTo>
                      <a:pt x="7097" y="9786"/>
                      <a:pt x="7115" y="9335"/>
                      <a:pt x="7126" y="8941"/>
                    </a:cubicBezTo>
                    <a:cubicBezTo>
                      <a:pt x="7129" y="8858"/>
                      <a:pt x="7131" y="8774"/>
                      <a:pt x="7132" y="8690"/>
                    </a:cubicBezTo>
                    <a:lnTo>
                      <a:pt x="7134" y="8649"/>
                    </a:lnTo>
                    <a:lnTo>
                      <a:pt x="7097" y="8649"/>
                    </a:lnTo>
                    <a:cubicBezTo>
                      <a:pt x="7093" y="8649"/>
                      <a:pt x="7089" y="8649"/>
                      <a:pt x="7085" y="8649"/>
                    </a:cubicBezTo>
                    <a:cubicBezTo>
                      <a:pt x="6911" y="8649"/>
                      <a:pt x="6663" y="8552"/>
                      <a:pt x="6515" y="8329"/>
                    </a:cubicBezTo>
                    <a:cubicBezTo>
                      <a:pt x="6405" y="8164"/>
                      <a:pt x="6314" y="7874"/>
                      <a:pt x="6513" y="7434"/>
                    </a:cubicBezTo>
                    <a:lnTo>
                      <a:pt x="6528" y="7400"/>
                    </a:lnTo>
                    <a:lnTo>
                      <a:pt x="6493" y="7388"/>
                    </a:lnTo>
                    <a:cubicBezTo>
                      <a:pt x="5380" y="6983"/>
                      <a:pt x="4782" y="5943"/>
                      <a:pt x="4853" y="4535"/>
                    </a:cubicBezTo>
                    <a:cubicBezTo>
                      <a:pt x="4882" y="3980"/>
                      <a:pt x="5010" y="3385"/>
                      <a:pt x="5236" y="2770"/>
                    </a:cubicBezTo>
                    <a:cubicBezTo>
                      <a:pt x="5365" y="2422"/>
                      <a:pt x="5530" y="2099"/>
                      <a:pt x="5727" y="1813"/>
                    </a:cubicBezTo>
                    <a:lnTo>
                      <a:pt x="5743" y="1790"/>
                    </a:lnTo>
                    <a:lnTo>
                      <a:pt x="5724" y="1771"/>
                    </a:lnTo>
                    <a:cubicBezTo>
                      <a:pt x="5172" y="1196"/>
                      <a:pt x="4986" y="870"/>
                      <a:pt x="5045" y="812"/>
                    </a:cubicBezTo>
                    <a:cubicBezTo>
                      <a:pt x="5056" y="803"/>
                      <a:pt x="5068" y="798"/>
                      <a:pt x="5083" y="798"/>
                    </a:cubicBezTo>
                    <a:cubicBezTo>
                      <a:pt x="5085" y="798"/>
                      <a:pt x="5087" y="798"/>
                      <a:pt x="5090" y="798"/>
                    </a:cubicBezTo>
                    <a:cubicBezTo>
                      <a:pt x="5230" y="810"/>
                      <a:pt x="5519" y="1138"/>
                      <a:pt x="5680" y="1355"/>
                    </a:cubicBezTo>
                    <a:lnTo>
                      <a:pt x="5802" y="1520"/>
                    </a:lnTo>
                    <a:lnTo>
                      <a:pt x="5739" y="1324"/>
                    </a:lnTo>
                    <a:cubicBezTo>
                      <a:pt x="5622" y="954"/>
                      <a:pt x="5454" y="283"/>
                      <a:pt x="5565" y="106"/>
                    </a:cubicBezTo>
                    <a:cubicBezTo>
                      <a:pt x="5579" y="83"/>
                      <a:pt x="5596" y="72"/>
                      <a:pt x="5619" y="69"/>
                    </a:cubicBezTo>
                    <a:cubicBezTo>
                      <a:pt x="5622" y="69"/>
                      <a:pt x="5625" y="68"/>
                      <a:pt x="5628" y="68"/>
                    </a:cubicBezTo>
                    <a:close/>
                    <a:moveTo>
                      <a:pt x="5626" y="0"/>
                    </a:moveTo>
                    <a:cubicBezTo>
                      <a:pt x="5620" y="0"/>
                      <a:pt x="5614" y="1"/>
                      <a:pt x="5608" y="2"/>
                    </a:cubicBezTo>
                    <a:cubicBezTo>
                      <a:pt x="5565" y="8"/>
                      <a:pt x="5532" y="31"/>
                      <a:pt x="5507" y="71"/>
                    </a:cubicBezTo>
                    <a:cubicBezTo>
                      <a:pt x="5386" y="263"/>
                      <a:pt x="5532" y="855"/>
                      <a:pt x="5622" y="1171"/>
                    </a:cubicBezTo>
                    <a:cubicBezTo>
                      <a:pt x="5481" y="1002"/>
                      <a:pt x="5247" y="745"/>
                      <a:pt x="5094" y="733"/>
                    </a:cubicBezTo>
                    <a:cubicBezTo>
                      <a:pt x="5090" y="732"/>
                      <a:pt x="5086" y="732"/>
                      <a:pt x="5082" y="732"/>
                    </a:cubicBezTo>
                    <a:cubicBezTo>
                      <a:pt x="5049" y="732"/>
                      <a:pt x="5020" y="743"/>
                      <a:pt x="4998" y="765"/>
                    </a:cubicBezTo>
                    <a:cubicBezTo>
                      <a:pt x="4922" y="838"/>
                      <a:pt x="4987" y="1005"/>
                      <a:pt x="5206" y="1284"/>
                    </a:cubicBezTo>
                    <a:cubicBezTo>
                      <a:pt x="5356" y="1480"/>
                      <a:pt x="5545" y="1683"/>
                      <a:pt x="5655" y="1800"/>
                    </a:cubicBezTo>
                    <a:cubicBezTo>
                      <a:pt x="5461" y="2084"/>
                      <a:pt x="5299" y="2404"/>
                      <a:pt x="5172" y="2748"/>
                    </a:cubicBezTo>
                    <a:cubicBezTo>
                      <a:pt x="4943" y="3370"/>
                      <a:pt x="4813" y="3971"/>
                      <a:pt x="4784" y="4532"/>
                    </a:cubicBezTo>
                    <a:cubicBezTo>
                      <a:pt x="4712" y="5958"/>
                      <a:pt x="5313" y="7016"/>
                      <a:pt x="6435" y="7441"/>
                    </a:cubicBezTo>
                    <a:cubicBezTo>
                      <a:pt x="6244" y="7891"/>
                      <a:pt x="6340" y="8193"/>
                      <a:pt x="6458" y="8369"/>
                    </a:cubicBezTo>
                    <a:cubicBezTo>
                      <a:pt x="6614" y="8605"/>
                      <a:pt x="6868" y="8712"/>
                      <a:pt x="7063" y="8719"/>
                    </a:cubicBezTo>
                    <a:cubicBezTo>
                      <a:pt x="7062" y="8793"/>
                      <a:pt x="7059" y="8866"/>
                      <a:pt x="7057" y="8941"/>
                    </a:cubicBezTo>
                    <a:cubicBezTo>
                      <a:pt x="7047" y="9325"/>
                      <a:pt x="7030" y="9762"/>
                      <a:pt x="7005" y="10242"/>
                    </a:cubicBezTo>
                    <a:cubicBezTo>
                      <a:pt x="6847" y="10225"/>
                      <a:pt x="6715" y="10220"/>
                      <a:pt x="6623" y="10220"/>
                    </a:cubicBezTo>
                    <a:cubicBezTo>
                      <a:pt x="6534" y="10220"/>
                      <a:pt x="6482" y="10224"/>
                      <a:pt x="6478" y="10225"/>
                    </a:cubicBezTo>
                    <a:lnTo>
                      <a:pt x="6458" y="10227"/>
                    </a:lnTo>
                    <a:lnTo>
                      <a:pt x="6450" y="10247"/>
                    </a:lnTo>
                    <a:cubicBezTo>
                      <a:pt x="6450" y="10247"/>
                      <a:pt x="6389" y="10395"/>
                      <a:pt x="6294" y="10632"/>
                    </a:cubicBezTo>
                    <a:cubicBezTo>
                      <a:pt x="6210" y="10840"/>
                      <a:pt x="6082" y="11162"/>
                      <a:pt x="5937" y="11531"/>
                    </a:cubicBezTo>
                    <a:cubicBezTo>
                      <a:pt x="5908" y="11543"/>
                      <a:pt x="5879" y="11557"/>
                      <a:pt x="5848" y="11569"/>
                    </a:cubicBezTo>
                    <a:cubicBezTo>
                      <a:pt x="5421" y="11753"/>
                      <a:pt x="4897" y="12012"/>
                      <a:pt x="4831" y="12045"/>
                    </a:cubicBezTo>
                    <a:cubicBezTo>
                      <a:pt x="4749" y="12046"/>
                      <a:pt x="4013" y="12061"/>
                      <a:pt x="3969" y="12061"/>
                    </a:cubicBezTo>
                    <a:cubicBezTo>
                      <a:pt x="3951" y="12061"/>
                      <a:pt x="3894" y="12061"/>
                      <a:pt x="3588" y="12323"/>
                    </a:cubicBezTo>
                    <a:cubicBezTo>
                      <a:pt x="3298" y="12364"/>
                      <a:pt x="2940" y="12447"/>
                      <a:pt x="2936" y="12448"/>
                    </a:cubicBezTo>
                    <a:lnTo>
                      <a:pt x="2928" y="12451"/>
                    </a:lnTo>
                    <a:cubicBezTo>
                      <a:pt x="1688" y="13153"/>
                      <a:pt x="830" y="14647"/>
                      <a:pt x="376" y="16894"/>
                    </a:cubicBezTo>
                    <a:cubicBezTo>
                      <a:pt x="11" y="18704"/>
                      <a:pt x="6" y="20522"/>
                      <a:pt x="5" y="21397"/>
                    </a:cubicBezTo>
                    <a:cubicBezTo>
                      <a:pt x="3" y="21542"/>
                      <a:pt x="3" y="21657"/>
                      <a:pt x="2" y="21744"/>
                    </a:cubicBezTo>
                    <a:lnTo>
                      <a:pt x="0" y="21774"/>
                    </a:lnTo>
                    <a:lnTo>
                      <a:pt x="31" y="21777"/>
                    </a:lnTo>
                    <a:cubicBezTo>
                      <a:pt x="98" y="21787"/>
                      <a:pt x="165" y="21793"/>
                      <a:pt x="231" y="21796"/>
                    </a:cubicBezTo>
                    <a:cubicBezTo>
                      <a:pt x="219" y="22045"/>
                      <a:pt x="213" y="22335"/>
                      <a:pt x="214" y="22659"/>
                    </a:cubicBezTo>
                    <a:cubicBezTo>
                      <a:pt x="216" y="23662"/>
                      <a:pt x="115" y="24772"/>
                      <a:pt x="103" y="24896"/>
                    </a:cubicBezTo>
                    <a:cubicBezTo>
                      <a:pt x="103" y="24901"/>
                      <a:pt x="103" y="24904"/>
                      <a:pt x="103" y="24904"/>
                    </a:cubicBezTo>
                    <a:cubicBezTo>
                      <a:pt x="103" y="24951"/>
                      <a:pt x="101" y="26069"/>
                      <a:pt x="309" y="26485"/>
                    </a:cubicBezTo>
                    <a:cubicBezTo>
                      <a:pt x="1720" y="29027"/>
                      <a:pt x="5712" y="33099"/>
                      <a:pt x="6229" y="33621"/>
                    </a:cubicBezTo>
                    <a:cubicBezTo>
                      <a:pt x="6054" y="34392"/>
                      <a:pt x="5938" y="35213"/>
                      <a:pt x="5891" y="35996"/>
                    </a:cubicBezTo>
                    <a:lnTo>
                      <a:pt x="5889" y="35996"/>
                    </a:lnTo>
                    <a:lnTo>
                      <a:pt x="5883" y="36109"/>
                    </a:lnTo>
                    <a:cubicBezTo>
                      <a:pt x="5882" y="36135"/>
                      <a:pt x="5880" y="36159"/>
                      <a:pt x="5880" y="36185"/>
                    </a:cubicBezTo>
                    <a:cubicBezTo>
                      <a:pt x="5816" y="37566"/>
                      <a:pt x="5973" y="38687"/>
                      <a:pt x="6313" y="39258"/>
                    </a:cubicBezTo>
                    <a:cubicBezTo>
                      <a:pt x="6979" y="40387"/>
                      <a:pt x="8233" y="44252"/>
                      <a:pt x="9062" y="46809"/>
                    </a:cubicBezTo>
                    <a:cubicBezTo>
                      <a:pt x="9155" y="47098"/>
                      <a:pt x="9244" y="47367"/>
                      <a:pt x="9323" y="47611"/>
                    </a:cubicBezTo>
                    <a:cubicBezTo>
                      <a:pt x="9548" y="48450"/>
                      <a:pt x="10043" y="50194"/>
                      <a:pt x="10837" y="52943"/>
                    </a:cubicBezTo>
                    <a:cubicBezTo>
                      <a:pt x="10667" y="52985"/>
                      <a:pt x="10557" y="53148"/>
                      <a:pt x="10584" y="53321"/>
                    </a:cubicBezTo>
                    <a:cubicBezTo>
                      <a:pt x="10716" y="54162"/>
                      <a:pt x="11402" y="58462"/>
                      <a:pt x="11968" y="60621"/>
                    </a:cubicBezTo>
                    <a:lnTo>
                      <a:pt x="11973" y="60641"/>
                    </a:lnTo>
                    <a:lnTo>
                      <a:pt x="11994" y="60646"/>
                    </a:lnTo>
                    <a:cubicBezTo>
                      <a:pt x="12066" y="60660"/>
                      <a:pt x="12143" y="60668"/>
                      <a:pt x="12225" y="60668"/>
                    </a:cubicBezTo>
                    <a:cubicBezTo>
                      <a:pt x="12466" y="60668"/>
                      <a:pt x="12745" y="60605"/>
                      <a:pt x="13026" y="60485"/>
                    </a:cubicBezTo>
                    <a:cubicBezTo>
                      <a:pt x="14353" y="65035"/>
                      <a:pt x="15535" y="69061"/>
                      <a:pt x="15547" y="69102"/>
                    </a:cubicBezTo>
                    <a:lnTo>
                      <a:pt x="15555" y="69125"/>
                    </a:lnTo>
                    <a:lnTo>
                      <a:pt x="15579" y="69126"/>
                    </a:lnTo>
                    <a:cubicBezTo>
                      <a:pt x="15581" y="69126"/>
                      <a:pt x="15747" y="69134"/>
                      <a:pt x="16012" y="69143"/>
                    </a:cubicBezTo>
                    <a:cubicBezTo>
                      <a:pt x="16047" y="69268"/>
                      <a:pt x="16091" y="69418"/>
                      <a:pt x="16142" y="69588"/>
                    </a:cubicBezTo>
                    <a:cubicBezTo>
                      <a:pt x="16547" y="70936"/>
                      <a:pt x="17344" y="73395"/>
                      <a:pt x="17600" y="74188"/>
                    </a:cubicBezTo>
                    <a:cubicBezTo>
                      <a:pt x="17571" y="74193"/>
                      <a:pt x="17542" y="74208"/>
                      <a:pt x="17516" y="74231"/>
                    </a:cubicBezTo>
                    <a:cubicBezTo>
                      <a:pt x="17400" y="74335"/>
                      <a:pt x="17341" y="74620"/>
                      <a:pt x="17364" y="74970"/>
                    </a:cubicBezTo>
                    <a:cubicBezTo>
                      <a:pt x="17379" y="75184"/>
                      <a:pt x="17380" y="75604"/>
                      <a:pt x="17370" y="76182"/>
                    </a:cubicBezTo>
                    <a:cubicBezTo>
                      <a:pt x="17365" y="76450"/>
                      <a:pt x="17359" y="76650"/>
                      <a:pt x="17359" y="76653"/>
                    </a:cubicBezTo>
                    <a:lnTo>
                      <a:pt x="17357" y="76651"/>
                    </a:lnTo>
                    <a:lnTo>
                      <a:pt x="17356" y="76687"/>
                    </a:lnTo>
                    <a:lnTo>
                      <a:pt x="24265" y="76687"/>
                    </a:lnTo>
                    <a:cubicBezTo>
                      <a:pt x="24609" y="76687"/>
                      <a:pt x="24803" y="76428"/>
                      <a:pt x="24838" y="76187"/>
                    </a:cubicBezTo>
                    <a:cubicBezTo>
                      <a:pt x="24873" y="75947"/>
                      <a:pt x="24762" y="75722"/>
                      <a:pt x="24548" y="75601"/>
                    </a:cubicBezTo>
                    <a:cubicBezTo>
                      <a:pt x="24497" y="75574"/>
                      <a:pt x="24442" y="75548"/>
                      <a:pt x="24383" y="75525"/>
                    </a:cubicBezTo>
                    <a:cubicBezTo>
                      <a:pt x="24089" y="75410"/>
                      <a:pt x="23799" y="75330"/>
                      <a:pt x="23490" y="75245"/>
                    </a:cubicBezTo>
                    <a:cubicBezTo>
                      <a:pt x="22895" y="75080"/>
                      <a:pt x="22221" y="74893"/>
                      <a:pt x="21354" y="74404"/>
                    </a:cubicBezTo>
                    <a:cubicBezTo>
                      <a:pt x="21037" y="74225"/>
                      <a:pt x="20822" y="74035"/>
                      <a:pt x="20648" y="73883"/>
                    </a:cubicBezTo>
                    <a:cubicBezTo>
                      <a:pt x="20403" y="73669"/>
                      <a:pt x="20227" y="73513"/>
                      <a:pt x="19938" y="73513"/>
                    </a:cubicBezTo>
                    <a:cubicBezTo>
                      <a:pt x="19926" y="73513"/>
                      <a:pt x="19912" y="73513"/>
                      <a:pt x="19898" y="73514"/>
                    </a:cubicBezTo>
                    <a:cubicBezTo>
                      <a:pt x="19538" y="72250"/>
                      <a:pt x="19142" y="70186"/>
                      <a:pt x="18989" y="69353"/>
                    </a:cubicBezTo>
                    <a:cubicBezTo>
                      <a:pt x="18966" y="69230"/>
                      <a:pt x="18946" y="69126"/>
                      <a:pt x="18932" y="69044"/>
                    </a:cubicBezTo>
                    <a:cubicBezTo>
                      <a:pt x="19594" y="68947"/>
                      <a:pt x="19943" y="68791"/>
                      <a:pt x="19996" y="68568"/>
                    </a:cubicBezTo>
                    <a:lnTo>
                      <a:pt x="19998" y="68561"/>
                    </a:lnTo>
                    <a:lnTo>
                      <a:pt x="19996" y="68553"/>
                    </a:lnTo>
                    <a:cubicBezTo>
                      <a:pt x="19535" y="66605"/>
                      <a:pt x="18073" y="60381"/>
                      <a:pt x="18033" y="60211"/>
                    </a:cubicBezTo>
                    <a:cubicBezTo>
                      <a:pt x="18029" y="60112"/>
                      <a:pt x="17911" y="57813"/>
                      <a:pt x="17541" y="55336"/>
                    </a:cubicBezTo>
                    <a:cubicBezTo>
                      <a:pt x="18577" y="54808"/>
                      <a:pt x="19097" y="54039"/>
                      <a:pt x="19149" y="53960"/>
                    </a:cubicBezTo>
                    <a:cubicBezTo>
                      <a:pt x="19308" y="53858"/>
                      <a:pt x="22381" y="51862"/>
                      <a:pt x="23285" y="51226"/>
                    </a:cubicBezTo>
                    <a:lnTo>
                      <a:pt x="23421" y="51132"/>
                    </a:lnTo>
                    <a:cubicBezTo>
                      <a:pt x="24217" y="50575"/>
                      <a:pt x="24305" y="50512"/>
                      <a:pt x="24323" y="49727"/>
                    </a:cubicBezTo>
                    <a:cubicBezTo>
                      <a:pt x="27038" y="47898"/>
                      <a:pt x="28404" y="45378"/>
                      <a:pt x="27644" y="43594"/>
                    </a:cubicBezTo>
                    <a:cubicBezTo>
                      <a:pt x="25341" y="38203"/>
                      <a:pt x="18597" y="30585"/>
                      <a:pt x="18240" y="30183"/>
                    </a:cubicBezTo>
                    <a:cubicBezTo>
                      <a:pt x="18055" y="29515"/>
                      <a:pt x="17824" y="29064"/>
                      <a:pt x="17822" y="29059"/>
                    </a:cubicBezTo>
                    <a:cubicBezTo>
                      <a:pt x="17816" y="29049"/>
                      <a:pt x="17805" y="29039"/>
                      <a:pt x="17793" y="29035"/>
                    </a:cubicBezTo>
                    <a:cubicBezTo>
                      <a:pt x="17789" y="29035"/>
                      <a:pt x="17785" y="29033"/>
                      <a:pt x="17782" y="29033"/>
                    </a:cubicBezTo>
                    <a:cubicBezTo>
                      <a:pt x="17682" y="28920"/>
                      <a:pt x="17374" y="28792"/>
                      <a:pt x="17133" y="28703"/>
                    </a:cubicBezTo>
                    <a:cubicBezTo>
                      <a:pt x="17072" y="28682"/>
                      <a:pt x="17020" y="28663"/>
                      <a:pt x="16978" y="28650"/>
                    </a:cubicBezTo>
                    <a:cubicBezTo>
                      <a:pt x="16983" y="28621"/>
                      <a:pt x="16974" y="28590"/>
                      <a:pt x="16952" y="28569"/>
                    </a:cubicBezTo>
                    <a:cubicBezTo>
                      <a:pt x="16864" y="28481"/>
                      <a:pt x="16767" y="28387"/>
                      <a:pt x="16703" y="28322"/>
                    </a:cubicBezTo>
                    <a:cubicBezTo>
                      <a:pt x="16651" y="28270"/>
                      <a:pt x="16610" y="28229"/>
                      <a:pt x="16591" y="28209"/>
                    </a:cubicBezTo>
                    <a:cubicBezTo>
                      <a:pt x="16617" y="27954"/>
                      <a:pt x="16677" y="27378"/>
                      <a:pt x="16682" y="27168"/>
                    </a:cubicBezTo>
                    <a:cubicBezTo>
                      <a:pt x="16685" y="27027"/>
                      <a:pt x="16593" y="26804"/>
                      <a:pt x="16423" y="26537"/>
                    </a:cubicBezTo>
                    <a:cubicBezTo>
                      <a:pt x="16426" y="26524"/>
                      <a:pt x="16423" y="26509"/>
                      <a:pt x="16414" y="26497"/>
                    </a:cubicBezTo>
                    <a:cubicBezTo>
                      <a:pt x="16105" y="26060"/>
                      <a:pt x="15755" y="25661"/>
                      <a:pt x="15371" y="25311"/>
                    </a:cubicBezTo>
                    <a:cubicBezTo>
                      <a:pt x="15385" y="25142"/>
                      <a:pt x="15391" y="24947"/>
                      <a:pt x="15391" y="24731"/>
                    </a:cubicBezTo>
                    <a:cubicBezTo>
                      <a:pt x="15391" y="24210"/>
                      <a:pt x="15355" y="23523"/>
                      <a:pt x="15284" y="22690"/>
                    </a:cubicBezTo>
                    <a:cubicBezTo>
                      <a:pt x="15293" y="22681"/>
                      <a:pt x="15298" y="22667"/>
                      <a:pt x="15296" y="22653"/>
                    </a:cubicBezTo>
                    <a:cubicBezTo>
                      <a:pt x="15264" y="22271"/>
                      <a:pt x="15225" y="21863"/>
                      <a:pt x="15180" y="21439"/>
                    </a:cubicBezTo>
                    <a:lnTo>
                      <a:pt x="15180" y="21439"/>
                    </a:lnTo>
                    <a:cubicBezTo>
                      <a:pt x="15205" y="21462"/>
                      <a:pt x="15231" y="21485"/>
                      <a:pt x="15258" y="21510"/>
                    </a:cubicBezTo>
                    <a:cubicBezTo>
                      <a:pt x="15287" y="21536"/>
                      <a:pt x="15324" y="21550"/>
                      <a:pt x="15361" y="21550"/>
                    </a:cubicBezTo>
                    <a:cubicBezTo>
                      <a:pt x="15388" y="21550"/>
                      <a:pt x="15415" y="21543"/>
                      <a:pt x="15439" y="21528"/>
                    </a:cubicBezTo>
                    <a:cubicBezTo>
                      <a:pt x="15477" y="21505"/>
                      <a:pt x="15512" y="21482"/>
                      <a:pt x="15547" y="21459"/>
                    </a:cubicBezTo>
                    <a:lnTo>
                      <a:pt x="17093" y="22786"/>
                    </a:lnTo>
                    <a:cubicBezTo>
                      <a:pt x="17353" y="23084"/>
                      <a:pt x="17773" y="23162"/>
                      <a:pt x="18143" y="23162"/>
                    </a:cubicBezTo>
                    <a:cubicBezTo>
                      <a:pt x="18320" y="23162"/>
                      <a:pt x="18485" y="23145"/>
                      <a:pt x="18616" y="23124"/>
                    </a:cubicBezTo>
                    <a:cubicBezTo>
                      <a:pt x="18843" y="23088"/>
                      <a:pt x="19039" y="22933"/>
                      <a:pt x="19125" y="22719"/>
                    </a:cubicBezTo>
                    <a:cubicBezTo>
                      <a:pt x="19466" y="21872"/>
                      <a:pt x="20640" y="18736"/>
                      <a:pt x="21430" y="13960"/>
                    </a:cubicBezTo>
                    <a:cubicBezTo>
                      <a:pt x="21440" y="13904"/>
                      <a:pt x="21449" y="13849"/>
                      <a:pt x="21458" y="13792"/>
                    </a:cubicBezTo>
                    <a:lnTo>
                      <a:pt x="21467" y="13739"/>
                    </a:lnTo>
                    <a:lnTo>
                      <a:pt x="21935" y="13904"/>
                    </a:lnTo>
                    <a:cubicBezTo>
                      <a:pt x="21945" y="13907"/>
                      <a:pt x="21955" y="13909"/>
                      <a:pt x="21966" y="13909"/>
                    </a:cubicBezTo>
                    <a:cubicBezTo>
                      <a:pt x="22005" y="13909"/>
                      <a:pt x="22042" y="13884"/>
                      <a:pt x="22056" y="13846"/>
                    </a:cubicBezTo>
                    <a:lnTo>
                      <a:pt x="22150" y="13578"/>
                    </a:lnTo>
                    <a:cubicBezTo>
                      <a:pt x="22507" y="13457"/>
                      <a:pt x="22630" y="13301"/>
                      <a:pt x="22589" y="13026"/>
                    </a:cubicBezTo>
                    <a:cubicBezTo>
                      <a:pt x="22585" y="12994"/>
                      <a:pt x="22575" y="12960"/>
                      <a:pt x="22560" y="12928"/>
                    </a:cubicBezTo>
                    <a:cubicBezTo>
                      <a:pt x="22765" y="12814"/>
                      <a:pt x="22838" y="12665"/>
                      <a:pt x="22805" y="12436"/>
                    </a:cubicBezTo>
                    <a:cubicBezTo>
                      <a:pt x="22797" y="12389"/>
                      <a:pt x="22780" y="12340"/>
                      <a:pt x="22751" y="12291"/>
                    </a:cubicBezTo>
                    <a:cubicBezTo>
                      <a:pt x="22993" y="12173"/>
                      <a:pt x="23077" y="12022"/>
                      <a:pt x="23042" y="11775"/>
                    </a:cubicBezTo>
                    <a:cubicBezTo>
                      <a:pt x="23034" y="11727"/>
                      <a:pt x="23016" y="11679"/>
                      <a:pt x="22987" y="11630"/>
                    </a:cubicBezTo>
                    <a:cubicBezTo>
                      <a:pt x="23228" y="11513"/>
                      <a:pt x="23314" y="11361"/>
                      <a:pt x="23277" y="11115"/>
                    </a:cubicBezTo>
                    <a:cubicBezTo>
                      <a:pt x="23263" y="11022"/>
                      <a:pt x="23210" y="10927"/>
                      <a:pt x="23115" y="10837"/>
                    </a:cubicBezTo>
                    <a:lnTo>
                      <a:pt x="23806" y="8878"/>
                    </a:lnTo>
                    <a:cubicBezTo>
                      <a:pt x="23823" y="8828"/>
                      <a:pt x="23797" y="8774"/>
                      <a:pt x="23748" y="8756"/>
                    </a:cubicBezTo>
                    <a:lnTo>
                      <a:pt x="20796" y="7716"/>
                    </a:lnTo>
                    <a:cubicBezTo>
                      <a:pt x="20786" y="7713"/>
                      <a:pt x="20775" y="7711"/>
                      <a:pt x="20765" y="7711"/>
                    </a:cubicBezTo>
                    <a:cubicBezTo>
                      <a:pt x="20726" y="7711"/>
                      <a:pt x="20688" y="7736"/>
                      <a:pt x="20675" y="7774"/>
                    </a:cubicBezTo>
                    <a:lnTo>
                      <a:pt x="18925" y="12742"/>
                    </a:lnTo>
                    <a:cubicBezTo>
                      <a:pt x="18908" y="12792"/>
                      <a:pt x="18934" y="12846"/>
                      <a:pt x="18983" y="12864"/>
                    </a:cubicBezTo>
                    <a:lnTo>
                      <a:pt x="19660" y="13103"/>
                    </a:lnTo>
                    <a:cubicBezTo>
                      <a:pt x="19625" y="13233"/>
                      <a:pt x="19583" y="13381"/>
                      <a:pt x="19539" y="13541"/>
                    </a:cubicBezTo>
                    <a:cubicBezTo>
                      <a:pt x="19180" y="14850"/>
                      <a:pt x="18519" y="17189"/>
                      <a:pt x="18139" y="18160"/>
                    </a:cubicBezTo>
                    <a:cubicBezTo>
                      <a:pt x="18087" y="18292"/>
                      <a:pt x="18022" y="18434"/>
                      <a:pt x="17938" y="18593"/>
                    </a:cubicBezTo>
                    <a:cubicBezTo>
                      <a:pt x="17867" y="18732"/>
                      <a:pt x="17785" y="18871"/>
                      <a:pt x="17720" y="18986"/>
                    </a:cubicBezTo>
                    <a:cubicBezTo>
                      <a:pt x="17634" y="18863"/>
                      <a:pt x="17541" y="18724"/>
                      <a:pt x="17441" y="18568"/>
                    </a:cubicBezTo>
                    <a:cubicBezTo>
                      <a:pt x="17409" y="18518"/>
                      <a:pt x="17377" y="18467"/>
                      <a:pt x="17347" y="18417"/>
                    </a:cubicBezTo>
                    <a:cubicBezTo>
                      <a:pt x="17402" y="17876"/>
                      <a:pt x="17399" y="17353"/>
                      <a:pt x="17397" y="17275"/>
                    </a:cubicBezTo>
                    <a:cubicBezTo>
                      <a:pt x="17431" y="17217"/>
                      <a:pt x="17590" y="16911"/>
                      <a:pt x="17393" y="16561"/>
                    </a:cubicBezTo>
                    <a:cubicBezTo>
                      <a:pt x="17201" y="16221"/>
                      <a:pt x="16568" y="16205"/>
                      <a:pt x="16411" y="16205"/>
                    </a:cubicBezTo>
                    <a:cubicBezTo>
                      <a:pt x="16403" y="16006"/>
                      <a:pt x="16348" y="14977"/>
                      <a:pt x="16124" y="14398"/>
                    </a:cubicBezTo>
                    <a:cubicBezTo>
                      <a:pt x="15861" y="13717"/>
                      <a:pt x="13735" y="12253"/>
                      <a:pt x="13580" y="12147"/>
                    </a:cubicBezTo>
                    <a:cubicBezTo>
                      <a:pt x="13544" y="12060"/>
                      <a:pt x="13492" y="12002"/>
                      <a:pt x="13428" y="11974"/>
                    </a:cubicBezTo>
                    <a:cubicBezTo>
                      <a:pt x="13396" y="11960"/>
                      <a:pt x="13365" y="11954"/>
                      <a:pt x="13337" y="11954"/>
                    </a:cubicBezTo>
                    <a:cubicBezTo>
                      <a:pt x="13306" y="11954"/>
                      <a:pt x="13278" y="11960"/>
                      <a:pt x="13257" y="11967"/>
                    </a:cubicBezTo>
                    <a:cubicBezTo>
                      <a:pt x="13250" y="11964"/>
                      <a:pt x="13242" y="11962"/>
                      <a:pt x="13235" y="11962"/>
                    </a:cubicBezTo>
                    <a:cubicBezTo>
                      <a:pt x="13229" y="11962"/>
                      <a:pt x="13224" y="11963"/>
                      <a:pt x="13219" y="11965"/>
                    </a:cubicBezTo>
                    <a:cubicBezTo>
                      <a:pt x="12921" y="11818"/>
                      <a:pt x="12560" y="11725"/>
                      <a:pt x="12308" y="11673"/>
                    </a:cubicBezTo>
                    <a:cubicBezTo>
                      <a:pt x="12231" y="11658"/>
                      <a:pt x="12167" y="11646"/>
                      <a:pt x="12126" y="11639"/>
                    </a:cubicBezTo>
                    <a:cubicBezTo>
                      <a:pt x="12135" y="11618"/>
                      <a:pt x="12144" y="11595"/>
                      <a:pt x="12147" y="11580"/>
                    </a:cubicBezTo>
                    <a:cubicBezTo>
                      <a:pt x="12152" y="11568"/>
                      <a:pt x="12150" y="11554"/>
                      <a:pt x="12144" y="11542"/>
                    </a:cubicBezTo>
                    <a:cubicBezTo>
                      <a:pt x="12138" y="11531"/>
                      <a:pt x="12127" y="11522"/>
                      <a:pt x="12115" y="11517"/>
                    </a:cubicBezTo>
                    <a:cubicBezTo>
                      <a:pt x="12110" y="11517"/>
                      <a:pt x="12107" y="11516"/>
                      <a:pt x="12103" y="11516"/>
                    </a:cubicBezTo>
                    <a:cubicBezTo>
                      <a:pt x="11754" y="11112"/>
                      <a:pt x="11311" y="10679"/>
                      <a:pt x="11306" y="10675"/>
                    </a:cubicBezTo>
                    <a:lnTo>
                      <a:pt x="11300" y="10670"/>
                    </a:lnTo>
                    <a:cubicBezTo>
                      <a:pt x="11294" y="10666"/>
                      <a:pt x="11173" y="10595"/>
                      <a:pt x="10855" y="10571"/>
                    </a:cubicBezTo>
                    <a:cubicBezTo>
                      <a:pt x="11612" y="10503"/>
                      <a:pt x="12043" y="10010"/>
                      <a:pt x="12149" y="9658"/>
                    </a:cubicBezTo>
                    <a:cubicBezTo>
                      <a:pt x="12474" y="8470"/>
                      <a:pt x="12341" y="5388"/>
                      <a:pt x="12269" y="4119"/>
                    </a:cubicBezTo>
                    <a:cubicBezTo>
                      <a:pt x="12268" y="4081"/>
                      <a:pt x="12265" y="4046"/>
                      <a:pt x="12263" y="4013"/>
                    </a:cubicBezTo>
                    <a:lnTo>
                      <a:pt x="12263" y="4000"/>
                    </a:lnTo>
                    <a:cubicBezTo>
                      <a:pt x="12320" y="3939"/>
                      <a:pt x="12636" y="3582"/>
                      <a:pt x="12713" y="3096"/>
                    </a:cubicBezTo>
                    <a:cubicBezTo>
                      <a:pt x="12774" y="2703"/>
                      <a:pt x="12668" y="2329"/>
                      <a:pt x="12396" y="1982"/>
                    </a:cubicBezTo>
                    <a:cubicBezTo>
                      <a:pt x="12182" y="1708"/>
                      <a:pt x="11898" y="1497"/>
                      <a:pt x="11572" y="1369"/>
                    </a:cubicBezTo>
                    <a:cubicBezTo>
                      <a:pt x="11217" y="653"/>
                      <a:pt x="10091" y="136"/>
                      <a:pt x="8884" y="136"/>
                    </a:cubicBezTo>
                    <a:cubicBezTo>
                      <a:pt x="7810" y="136"/>
                      <a:pt x="6831" y="526"/>
                      <a:pt x="6120" y="1236"/>
                    </a:cubicBezTo>
                    <a:cubicBezTo>
                      <a:pt x="6026" y="652"/>
                      <a:pt x="5865" y="0"/>
                      <a:pt x="5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0" name="Google Shape;749;p37">
              <a:extLst>
                <a:ext uri="{FF2B5EF4-FFF2-40B4-BE49-F238E27FC236}">
                  <a16:creationId xmlns:a16="http://schemas.microsoft.com/office/drawing/2014/main" id="{37D40319-DAE6-F5C1-E117-5CE00F722E22}"/>
                </a:ext>
              </a:extLst>
            </p:cNvPr>
            <p:cNvGrpSpPr/>
            <p:nvPr/>
          </p:nvGrpSpPr>
          <p:grpSpPr>
            <a:xfrm>
              <a:off x="4825898" y="1492688"/>
              <a:ext cx="1147199" cy="637372"/>
              <a:chOff x="315275" y="3124950"/>
              <a:chExt cx="658175" cy="365675"/>
            </a:xfrm>
          </p:grpSpPr>
          <p:sp>
            <p:nvSpPr>
              <p:cNvPr id="514" name="Google Shape;750;p37">
                <a:extLst>
                  <a:ext uri="{FF2B5EF4-FFF2-40B4-BE49-F238E27FC236}">
                    <a16:creationId xmlns:a16="http://schemas.microsoft.com/office/drawing/2014/main" id="{FCA48A52-EA6F-6F9C-0C96-0F1EB3FA5B48}"/>
                  </a:ext>
                </a:extLst>
              </p:cNvPr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751;p37">
                <a:extLst>
                  <a:ext uri="{FF2B5EF4-FFF2-40B4-BE49-F238E27FC236}">
                    <a16:creationId xmlns:a16="http://schemas.microsoft.com/office/drawing/2014/main" id="{86A863F9-C483-30A1-A285-551C38558547}"/>
                  </a:ext>
                </a:extLst>
              </p:cNvPr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752;p37">
                <a:extLst>
                  <a:ext uri="{FF2B5EF4-FFF2-40B4-BE49-F238E27FC236}">
                    <a16:creationId xmlns:a16="http://schemas.microsoft.com/office/drawing/2014/main" id="{9A6D31C7-DF2A-EB42-9532-F6B1DB16C447}"/>
                  </a:ext>
                </a:extLst>
              </p:cNvPr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753;p37">
                <a:extLst>
                  <a:ext uri="{FF2B5EF4-FFF2-40B4-BE49-F238E27FC236}">
                    <a16:creationId xmlns:a16="http://schemas.microsoft.com/office/drawing/2014/main" id="{12047E7C-45D7-E2D5-560A-3FAD7D6370D4}"/>
                  </a:ext>
                </a:extLst>
              </p:cNvPr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754;p37">
                <a:extLst>
                  <a:ext uri="{FF2B5EF4-FFF2-40B4-BE49-F238E27FC236}">
                    <a16:creationId xmlns:a16="http://schemas.microsoft.com/office/drawing/2014/main" id="{6A13E5EB-0038-BDF5-7690-3B409A96622C}"/>
                  </a:ext>
                </a:extLst>
              </p:cNvPr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755;p37">
                <a:extLst>
                  <a:ext uri="{FF2B5EF4-FFF2-40B4-BE49-F238E27FC236}">
                    <a16:creationId xmlns:a16="http://schemas.microsoft.com/office/drawing/2014/main" id="{37980D4D-032B-17FB-6157-717022D6CADC}"/>
                  </a:ext>
                </a:extLst>
              </p:cNvPr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1" name="Google Shape;756;p37">
              <a:extLst>
                <a:ext uri="{FF2B5EF4-FFF2-40B4-BE49-F238E27FC236}">
                  <a16:creationId xmlns:a16="http://schemas.microsoft.com/office/drawing/2014/main" id="{1D30E210-C363-B5D5-DA4F-C9E6A1B0A102}"/>
                </a:ext>
              </a:extLst>
            </p:cNvPr>
            <p:cNvGrpSpPr/>
            <p:nvPr/>
          </p:nvGrpSpPr>
          <p:grpSpPr>
            <a:xfrm>
              <a:off x="7112551" y="535097"/>
              <a:ext cx="1397100" cy="760518"/>
              <a:chOff x="238125" y="2409350"/>
              <a:chExt cx="760575" cy="414000"/>
            </a:xfrm>
          </p:grpSpPr>
          <p:sp>
            <p:nvSpPr>
              <p:cNvPr id="502" name="Google Shape;757;p37">
                <a:extLst>
                  <a:ext uri="{FF2B5EF4-FFF2-40B4-BE49-F238E27FC236}">
                    <a16:creationId xmlns:a16="http://schemas.microsoft.com/office/drawing/2014/main" id="{B9E4B780-40F1-697E-A020-B155E3B4BB9D}"/>
                  </a:ext>
                </a:extLst>
              </p:cNvPr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758;p37">
                <a:extLst>
                  <a:ext uri="{FF2B5EF4-FFF2-40B4-BE49-F238E27FC236}">
                    <a16:creationId xmlns:a16="http://schemas.microsoft.com/office/drawing/2014/main" id="{7A211CBA-FAC5-0846-AC7C-F1B9F1B126A5}"/>
                  </a:ext>
                </a:extLst>
              </p:cNvPr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759;p37">
                <a:extLst>
                  <a:ext uri="{FF2B5EF4-FFF2-40B4-BE49-F238E27FC236}">
                    <a16:creationId xmlns:a16="http://schemas.microsoft.com/office/drawing/2014/main" id="{818DB8EF-A52A-168F-E0D5-8CD7E5E3CBE5}"/>
                  </a:ext>
                </a:extLst>
              </p:cNvPr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760;p37">
                <a:extLst>
                  <a:ext uri="{FF2B5EF4-FFF2-40B4-BE49-F238E27FC236}">
                    <a16:creationId xmlns:a16="http://schemas.microsoft.com/office/drawing/2014/main" id="{364DFC0C-8129-D853-410C-C45B5C3D476F}"/>
                  </a:ext>
                </a:extLst>
              </p:cNvPr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761;p37">
                <a:extLst>
                  <a:ext uri="{FF2B5EF4-FFF2-40B4-BE49-F238E27FC236}">
                    <a16:creationId xmlns:a16="http://schemas.microsoft.com/office/drawing/2014/main" id="{4EE375EC-868B-F8E7-7322-B1F05C9C0A51}"/>
                  </a:ext>
                </a:extLst>
              </p:cNvPr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762;p37">
                <a:extLst>
                  <a:ext uri="{FF2B5EF4-FFF2-40B4-BE49-F238E27FC236}">
                    <a16:creationId xmlns:a16="http://schemas.microsoft.com/office/drawing/2014/main" id="{A9ADB44D-16BC-4EFA-1AD6-99B8645EE5FF}"/>
                  </a:ext>
                </a:extLst>
              </p:cNvPr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763;p37">
                <a:extLst>
                  <a:ext uri="{FF2B5EF4-FFF2-40B4-BE49-F238E27FC236}">
                    <a16:creationId xmlns:a16="http://schemas.microsoft.com/office/drawing/2014/main" id="{6825F24B-DB4B-3DFD-694F-7F8F656073C3}"/>
                  </a:ext>
                </a:extLst>
              </p:cNvPr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764;p37">
                <a:extLst>
                  <a:ext uri="{FF2B5EF4-FFF2-40B4-BE49-F238E27FC236}">
                    <a16:creationId xmlns:a16="http://schemas.microsoft.com/office/drawing/2014/main" id="{07F84021-FC94-024E-20CA-05569297AB12}"/>
                  </a:ext>
                </a:extLst>
              </p:cNvPr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765;p37">
                <a:extLst>
                  <a:ext uri="{FF2B5EF4-FFF2-40B4-BE49-F238E27FC236}">
                    <a16:creationId xmlns:a16="http://schemas.microsoft.com/office/drawing/2014/main" id="{CE410453-ADC7-7412-670C-317DC4B91382}"/>
                  </a:ext>
                </a:extLst>
              </p:cNvPr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766;p37">
                <a:extLst>
                  <a:ext uri="{FF2B5EF4-FFF2-40B4-BE49-F238E27FC236}">
                    <a16:creationId xmlns:a16="http://schemas.microsoft.com/office/drawing/2014/main" id="{86614FD3-FCEE-2AF1-EE2A-87C2C466DF14}"/>
                  </a:ext>
                </a:extLst>
              </p:cNvPr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767;p37">
                <a:extLst>
                  <a:ext uri="{FF2B5EF4-FFF2-40B4-BE49-F238E27FC236}">
                    <a16:creationId xmlns:a16="http://schemas.microsoft.com/office/drawing/2014/main" id="{D9E93E03-568D-DECD-14BC-13C07006F003}"/>
                  </a:ext>
                </a:extLst>
              </p:cNvPr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768;p37">
                <a:extLst>
                  <a:ext uri="{FF2B5EF4-FFF2-40B4-BE49-F238E27FC236}">
                    <a16:creationId xmlns:a16="http://schemas.microsoft.com/office/drawing/2014/main" id="{9F33FAD4-B8B2-4A7C-86B6-7ED718A48E11}"/>
                  </a:ext>
                </a:extLst>
              </p:cNvPr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3841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>
          <a:extLst>
            <a:ext uri="{FF2B5EF4-FFF2-40B4-BE49-F238E27FC236}">
              <a16:creationId xmlns:a16="http://schemas.microsoft.com/office/drawing/2014/main" id="{9181BD84-1843-8198-91B4-5AF7F280A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>
            <a:extLst>
              <a:ext uri="{FF2B5EF4-FFF2-40B4-BE49-F238E27FC236}">
                <a16:creationId xmlns:a16="http://schemas.microsoft.com/office/drawing/2014/main" id="{4E1483D6-D807-550C-5438-6D920FECB9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82" name="Google Shape;282;p25">
            <a:extLst>
              <a:ext uri="{FF2B5EF4-FFF2-40B4-BE49-F238E27FC236}">
                <a16:creationId xmlns:a16="http://schemas.microsoft.com/office/drawing/2014/main" id="{E3F39B38-6AC4-E137-E02C-7B449791E7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167000" cy="13797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GB" dirty="0"/>
              <a:t>Inefficient Faculty’s Website Management </a:t>
            </a:r>
          </a:p>
          <a:p>
            <a:pPr marL="285750" indent="-285750"/>
            <a:r>
              <a:rPr lang="en-GB" dirty="0"/>
              <a:t>Poor Communication between students and administration.</a:t>
            </a:r>
          </a:p>
          <a:p>
            <a:pPr marL="285750" indent="-285750"/>
            <a:r>
              <a:rPr lang="en-GB" dirty="0"/>
              <a:t>Inconsistent Document Verification</a:t>
            </a:r>
          </a:p>
          <a:p>
            <a:pPr marL="285750" indent="-285750"/>
            <a:r>
              <a:rPr lang="en-GB" dirty="0"/>
              <a:t>No Admission Prediction</a:t>
            </a:r>
          </a:p>
        </p:txBody>
      </p:sp>
      <p:grpSp>
        <p:nvGrpSpPr>
          <p:cNvPr id="283" name="Google Shape;283;p25">
            <a:extLst>
              <a:ext uri="{FF2B5EF4-FFF2-40B4-BE49-F238E27FC236}">
                <a16:creationId xmlns:a16="http://schemas.microsoft.com/office/drawing/2014/main" id="{C2FC453F-5CD5-8CFF-41B1-57B2DE759699}"/>
              </a:ext>
            </a:extLst>
          </p:cNvPr>
          <p:cNvGrpSpPr/>
          <p:nvPr/>
        </p:nvGrpSpPr>
        <p:grpSpPr>
          <a:xfrm>
            <a:off x="5201312" y="729700"/>
            <a:ext cx="3303886" cy="3878927"/>
            <a:chOff x="5201312" y="729700"/>
            <a:chExt cx="3303886" cy="3878927"/>
          </a:xfrm>
        </p:grpSpPr>
        <p:grpSp>
          <p:nvGrpSpPr>
            <p:cNvPr id="284" name="Google Shape;284;p25">
              <a:extLst>
                <a:ext uri="{FF2B5EF4-FFF2-40B4-BE49-F238E27FC236}">
                  <a16:creationId xmlns:a16="http://schemas.microsoft.com/office/drawing/2014/main" id="{C0BF7822-6F4E-F71D-EA7E-2DF2CC737311}"/>
                </a:ext>
              </a:extLst>
            </p:cNvPr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285" name="Google Shape;285;p25">
                <a:extLst>
                  <a:ext uri="{FF2B5EF4-FFF2-40B4-BE49-F238E27FC236}">
                    <a16:creationId xmlns:a16="http://schemas.microsoft.com/office/drawing/2014/main" id="{7C8E1AB5-72D9-8EEF-BE6A-A38A54C2507D}"/>
                  </a:ext>
                </a:extLst>
              </p:cNvPr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5">
                <a:extLst>
                  <a:ext uri="{FF2B5EF4-FFF2-40B4-BE49-F238E27FC236}">
                    <a16:creationId xmlns:a16="http://schemas.microsoft.com/office/drawing/2014/main" id="{573420CE-6BD7-36AF-8F4A-5BCE97F8B282}"/>
                  </a:ext>
                </a:extLst>
              </p:cNvPr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5">
                <a:extLst>
                  <a:ext uri="{FF2B5EF4-FFF2-40B4-BE49-F238E27FC236}">
                    <a16:creationId xmlns:a16="http://schemas.microsoft.com/office/drawing/2014/main" id="{6137B9E4-7AC7-00DF-0E42-095E46C85AF3}"/>
                  </a:ext>
                </a:extLst>
              </p:cNvPr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5">
                <a:extLst>
                  <a:ext uri="{FF2B5EF4-FFF2-40B4-BE49-F238E27FC236}">
                    <a16:creationId xmlns:a16="http://schemas.microsoft.com/office/drawing/2014/main" id="{FE1E63C9-1E4A-A88B-6E3B-8A28C55A71E9}"/>
                  </a:ext>
                </a:extLst>
              </p:cNvPr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5">
                <a:extLst>
                  <a:ext uri="{FF2B5EF4-FFF2-40B4-BE49-F238E27FC236}">
                    <a16:creationId xmlns:a16="http://schemas.microsoft.com/office/drawing/2014/main" id="{78E18133-0D11-67ED-0928-78F506172795}"/>
                  </a:ext>
                </a:extLst>
              </p:cNvPr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5">
                <a:extLst>
                  <a:ext uri="{FF2B5EF4-FFF2-40B4-BE49-F238E27FC236}">
                    <a16:creationId xmlns:a16="http://schemas.microsoft.com/office/drawing/2014/main" id="{F1CB5E62-F8DF-B07C-AD9B-5458001F58BD}"/>
                  </a:ext>
                </a:extLst>
              </p:cNvPr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5">
                <a:extLst>
                  <a:ext uri="{FF2B5EF4-FFF2-40B4-BE49-F238E27FC236}">
                    <a16:creationId xmlns:a16="http://schemas.microsoft.com/office/drawing/2014/main" id="{9E99416C-5B9D-55D8-9319-92FDC225B267}"/>
                  </a:ext>
                </a:extLst>
              </p:cNvPr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5">
                <a:extLst>
                  <a:ext uri="{FF2B5EF4-FFF2-40B4-BE49-F238E27FC236}">
                    <a16:creationId xmlns:a16="http://schemas.microsoft.com/office/drawing/2014/main" id="{DA803AFB-F566-CA59-9239-F703E5B4C008}"/>
                  </a:ext>
                </a:extLst>
              </p:cNvPr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>
                <a:extLst>
                  <a:ext uri="{FF2B5EF4-FFF2-40B4-BE49-F238E27FC236}">
                    <a16:creationId xmlns:a16="http://schemas.microsoft.com/office/drawing/2014/main" id="{4684A91F-A030-F58C-929B-BDF0DE4F457D}"/>
                  </a:ext>
                </a:extLst>
              </p:cNvPr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5">
                <a:extLst>
                  <a:ext uri="{FF2B5EF4-FFF2-40B4-BE49-F238E27FC236}">
                    <a16:creationId xmlns:a16="http://schemas.microsoft.com/office/drawing/2014/main" id="{3704B8F2-315B-310A-2A11-B219C93F8A9B}"/>
                  </a:ext>
                </a:extLst>
              </p:cNvPr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5">
                <a:extLst>
                  <a:ext uri="{FF2B5EF4-FFF2-40B4-BE49-F238E27FC236}">
                    <a16:creationId xmlns:a16="http://schemas.microsoft.com/office/drawing/2014/main" id="{1223DDBD-AD04-D53D-3479-6DCBE1C19FB0}"/>
                  </a:ext>
                </a:extLst>
              </p:cNvPr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5">
                <a:extLst>
                  <a:ext uri="{FF2B5EF4-FFF2-40B4-BE49-F238E27FC236}">
                    <a16:creationId xmlns:a16="http://schemas.microsoft.com/office/drawing/2014/main" id="{060BB4AC-69D1-6D96-D82A-4E60C0426535}"/>
                  </a:ext>
                </a:extLst>
              </p:cNvPr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25">
              <a:extLst>
                <a:ext uri="{FF2B5EF4-FFF2-40B4-BE49-F238E27FC236}">
                  <a16:creationId xmlns:a16="http://schemas.microsoft.com/office/drawing/2014/main" id="{C093FDEF-080A-31AE-32A9-383274E26BA2}"/>
                </a:ext>
              </a:extLst>
            </p:cNvPr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298" name="Google Shape;298;p25">
                <a:extLst>
                  <a:ext uri="{FF2B5EF4-FFF2-40B4-BE49-F238E27FC236}">
                    <a16:creationId xmlns:a16="http://schemas.microsoft.com/office/drawing/2014/main" id="{FA7B889D-24AB-ACD5-F0C6-5C0B975E3064}"/>
                  </a:ext>
                </a:extLst>
              </p:cNvPr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5">
                <a:extLst>
                  <a:ext uri="{FF2B5EF4-FFF2-40B4-BE49-F238E27FC236}">
                    <a16:creationId xmlns:a16="http://schemas.microsoft.com/office/drawing/2014/main" id="{E4B38E0D-0D65-3076-6EAF-658D7ED345B3}"/>
                  </a:ext>
                </a:extLst>
              </p:cNvPr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5">
                <a:extLst>
                  <a:ext uri="{FF2B5EF4-FFF2-40B4-BE49-F238E27FC236}">
                    <a16:creationId xmlns:a16="http://schemas.microsoft.com/office/drawing/2014/main" id="{5A48E6AE-68BC-1178-26CB-80C9CDF41BE5}"/>
                  </a:ext>
                </a:extLst>
              </p:cNvPr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5">
                <a:extLst>
                  <a:ext uri="{FF2B5EF4-FFF2-40B4-BE49-F238E27FC236}">
                    <a16:creationId xmlns:a16="http://schemas.microsoft.com/office/drawing/2014/main" id="{6655E0FF-7FA6-62B0-4111-D333FBCBEA0C}"/>
                  </a:ext>
                </a:extLst>
              </p:cNvPr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5">
                <a:extLst>
                  <a:ext uri="{FF2B5EF4-FFF2-40B4-BE49-F238E27FC236}">
                    <a16:creationId xmlns:a16="http://schemas.microsoft.com/office/drawing/2014/main" id="{9834D5F8-68B8-C46D-A9CB-6678DB10B034}"/>
                  </a:ext>
                </a:extLst>
              </p:cNvPr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5">
                <a:extLst>
                  <a:ext uri="{FF2B5EF4-FFF2-40B4-BE49-F238E27FC236}">
                    <a16:creationId xmlns:a16="http://schemas.microsoft.com/office/drawing/2014/main" id="{87F56F1C-F3E6-9A5A-5FBE-845292A2D96E}"/>
                  </a:ext>
                </a:extLst>
              </p:cNvPr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5">
                <a:extLst>
                  <a:ext uri="{FF2B5EF4-FFF2-40B4-BE49-F238E27FC236}">
                    <a16:creationId xmlns:a16="http://schemas.microsoft.com/office/drawing/2014/main" id="{03D4C663-FE24-0CC3-7EF1-CF23678B0BDE}"/>
                  </a:ext>
                </a:extLst>
              </p:cNvPr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5">
                <a:extLst>
                  <a:ext uri="{FF2B5EF4-FFF2-40B4-BE49-F238E27FC236}">
                    <a16:creationId xmlns:a16="http://schemas.microsoft.com/office/drawing/2014/main" id="{37459152-C6EF-5E51-5A45-136C30E457C3}"/>
                  </a:ext>
                </a:extLst>
              </p:cNvPr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5">
                <a:extLst>
                  <a:ext uri="{FF2B5EF4-FFF2-40B4-BE49-F238E27FC236}">
                    <a16:creationId xmlns:a16="http://schemas.microsoft.com/office/drawing/2014/main" id="{1C8C8533-E9F8-1E26-E98D-EDA692FA9D40}"/>
                  </a:ext>
                </a:extLst>
              </p:cNvPr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5">
                <a:extLst>
                  <a:ext uri="{FF2B5EF4-FFF2-40B4-BE49-F238E27FC236}">
                    <a16:creationId xmlns:a16="http://schemas.microsoft.com/office/drawing/2014/main" id="{A611F5CA-5C90-EAA6-8F31-244E15EA78C8}"/>
                  </a:ext>
                </a:extLst>
              </p:cNvPr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5">
                <a:extLst>
                  <a:ext uri="{FF2B5EF4-FFF2-40B4-BE49-F238E27FC236}">
                    <a16:creationId xmlns:a16="http://schemas.microsoft.com/office/drawing/2014/main" id="{6AD4DCE7-FB5C-0E6F-1B0B-EFC260537F48}"/>
                  </a:ext>
                </a:extLst>
              </p:cNvPr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5">
                <a:extLst>
                  <a:ext uri="{FF2B5EF4-FFF2-40B4-BE49-F238E27FC236}">
                    <a16:creationId xmlns:a16="http://schemas.microsoft.com/office/drawing/2014/main" id="{03ECB409-7580-9A77-9443-4FCC8A34155C}"/>
                  </a:ext>
                </a:extLst>
              </p:cNvPr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5">
                <a:extLst>
                  <a:ext uri="{FF2B5EF4-FFF2-40B4-BE49-F238E27FC236}">
                    <a16:creationId xmlns:a16="http://schemas.microsoft.com/office/drawing/2014/main" id="{6C975411-716B-7844-F032-199F2D88394D}"/>
                  </a:ext>
                </a:extLst>
              </p:cNvPr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5">
                <a:extLst>
                  <a:ext uri="{FF2B5EF4-FFF2-40B4-BE49-F238E27FC236}">
                    <a16:creationId xmlns:a16="http://schemas.microsoft.com/office/drawing/2014/main" id="{D0A17165-9BEB-B0D8-BDE1-A0A2F16753FA}"/>
                  </a:ext>
                </a:extLst>
              </p:cNvPr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5">
                <a:extLst>
                  <a:ext uri="{FF2B5EF4-FFF2-40B4-BE49-F238E27FC236}">
                    <a16:creationId xmlns:a16="http://schemas.microsoft.com/office/drawing/2014/main" id="{001D53D0-92D3-D3AD-C315-3768F3E0D941}"/>
                  </a:ext>
                </a:extLst>
              </p:cNvPr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5">
                <a:extLst>
                  <a:ext uri="{FF2B5EF4-FFF2-40B4-BE49-F238E27FC236}">
                    <a16:creationId xmlns:a16="http://schemas.microsoft.com/office/drawing/2014/main" id="{72201A5E-F848-893B-452C-A9B16609BA69}"/>
                  </a:ext>
                </a:extLst>
              </p:cNvPr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5">
                <a:extLst>
                  <a:ext uri="{FF2B5EF4-FFF2-40B4-BE49-F238E27FC236}">
                    <a16:creationId xmlns:a16="http://schemas.microsoft.com/office/drawing/2014/main" id="{B40B8A16-409D-886B-5831-BB67CCBCDCE7}"/>
                  </a:ext>
                </a:extLst>
              </p:cNvPr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5">
                <a:extLst>
                  <a:ext uri="{FF2B5EF4-FFF2-40B4-BE49-F238E27FC236}">
                    <a16:creationId xmlns:a16="http://schemas.microsoft.com/office/drawing/2014/main" id="{8B11F46A-5C9E-CAC9-5D1E-63734C107549}"/>
                  </a:ext>
                </a:extLst>
              </p:cNvPr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5">
                <a:extLst>
                  <a:ext uri="{FF2B5EF4-FFF2-40B4-BE49-F238E27FC236}">
                    <a16:creationId xmlns:a16="http://schemas.microsoft.com/office/drawing/2014/main" id="{4E781055-B0C3-6EA5-5795-353D9F7206DA}"/>
                  </a:ext>
                </a:extLst>
              </p:cNvPr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5">
                <a:extLst>
                  <a:ext uri="{FF2B5EF4-FFF2-40B4-BE49-F238E27FC236}">
                    <a16:creationId xmlns:a16="http://schemas.microsoft.com/office/drawing/2014/main" id="{C5679A00-2184-75A4-6928-53C4F829086A}"/>
                  </a:ext>
                </a:extLst>
              </p:cNvPr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5">
                <a:extLst>
                  <a:ext uri="{FF2B5EF4-FFF2-40B4-BE49-F238E27FC236}">
                    <a16:creationId xmlns:a16="http://schemas.microsoft.com/office/drawing/2014/main" id="{0AB674FD-85A9-EF19-1B91-B1879A49329A}"/>
                  </a:ext>
                </a:extLst>
              </p:cNvPr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5">
                <a:extLst>
                  <a:ext uri="{FF2B5EF4-FFF2-40B4-BE49-F238E27FC236}">
                    <a16:creationId xmlns:a16="http://schemas.microsoft.com/office/drawing/2014/main" id="{9B20D37A-D775-B9BD-17A7-6B8422EAA158}"/>
                  </a:ext>
                </a:extLst>
              </p:cNvPr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5">
                <a:extLst>
                  <a:ext uri="{FF2B5EF4-FFF2-40B4-BE49-F238E27FC236}">
                    <a16:creationId xmlns:a16="http://schemas.microsoft.com/office/drawing/2014/main" id="{3F169EDA-28D4-A64B-6120-BABD00FD9AAB}"/>
                  </a:ext>
                </a:extLst>
              </p:cNvPr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5">
                <a:extLst>
                  <a:ext uri="{FF2B5EF4-FFF2-40B4-BE49-F238E27FC236}">
                    <a16:creationId xmlns:a16="http://schemas.microsoft.com/office/drawing/2014/main" id="{B51BCEA4-DDA1-7545-B8B6-05B214E6B838}"/>
                  </a:ext>
                </a:extLst>
              </p:cNvPr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5">
                <a:extLst>
                  <a:ext uri="{FF2B5EF4-FFF2-40B4-BE49-F238E27FC236}">
                    <a16:creationId xmlns:a16="http://schemas.microsoft.com/office/drawing/2014/main" id="{5632F0D3-BCE2-79B8-2157-021FD6583213}"/>
                  </a:ext>
                </a:extLst>
              </p:cNvPr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5">
                <a:extLst>
                  <a:ext uri="{FF2B5EF4-FFF2-40B4-BE49-F238E27FC236}">
                    <a16:creationId xmlns:a16="http://schemas.microsoft.com/office/drawing/2014/main" id="{ADBDEF7F-D577-3A7B-C067-C668CE351D0E}"/>
                  </a:ext>
                </a:extLst>
              </p:cNvPr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5">
                <a:extLst>
                  <a:ext uri="{FF2B5EF4-FFF2-40B4-BE49-F238E27FC236}">
                    <a16:creationId xmlns:a16="http://schemas.microsoft.com/office/drawing/2014/main" id="{369A7C60-A82B-AF76-550D-9B34DD86156D}"/>
                  </a:ext>
                </a:extLst>
              </p:cNvPr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5">
                <a:extLst>
                  <a:ext uri="{FF2B5EF4-FFF2-40B4-BE49-F238E27FC236}">
                    <a16:creationId xmlns:a16="http://schemas.microsoft.com/office/drawing/2014/main" id="{665DD47B-4463-D08F-3244-6E9D15110148}"/>
                  </a:ext>
                </a:extLst>
              </p:cNvPr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5">
                <a:extLst>
                  <a:ext uri="{FF2B5EF4-FFF2-40B4-BE49-F238E27FC236}">
                    <a16:creationId xmlns:a16="http://schemas.microsoft.com/office/drawing/2014/main" id="{86E7E988-A2DF-9745-43AE-0CD18F16B846}"/>
                  </a:ext>
                </a:extLst>
              </p:cNvPr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5">
                <a:extLst>
                  <a:ext uri="{FF2B5EF4-FFF2-40B4-BE49-F238E27FC236}">
                    <a16:creationId xmlns:a16="http://schemas.microsoft.com/office/drawing/2014/main" id="{2E0FF0E6-FD1E-2B5C-2BF7-FABAC35DC605}"/>
                  </a:ext>
                </a:extLst>
              </p:cNvPr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5">
                <a:extLst>
                  <a:ext uri="{FF2B5EF4-FFF2-40B4-BE49-F238E27FC236}">
                    <a16:creationId xmlns:a16="http://schemas.microsoft.com/office/drawing/2014/main" id="{0E2C1009-818E-0074-840E-BE1F668452D3}"/>
                  </a:ext>
                </a:extLst>
              </p:cNvPr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5">
                <a:extLst>
                  <a:ext uri="{FF2B5EF4-FFF2-40B4-BE49-F238E27FC236}">
                    <a16:creationId xmlns:a16="http://schemas.microsoft.com/office/drawing/2014/main" id="{96A09932-3277-7AF9-CE72-8053D6528E08}"/>
                  </a:ext>
                </a:extLst>
              </p:cNvPr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5">
                <a:extLst>
                  <a:ext uri="{FF2B5EF4-FFF2-40B4-BE49-F238E27FC236}">
                    <a16:creationId xmlns:a16="http://schemas.microsoft.com/office/drawing/2014/main" id="{8052E4B9-25A6-D591-35AD-6613E0D66892}"/>
                  </a:ext>
                </a:extLst>
              </p:cNvPr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5">
                <a:extLst>
                  <a:ext uri="{FF2B5EF4-FFF2-40B4-BE49-F238E27FC236}">
                    <a16:creationId xmlns:a16="http://schemas.microsoft.com/office/drawing/2014/main" id="{35D636CF-9DA1-2E81-0997-2552EB712283}"/>
                  </a:ext>
                </a:extLst>
              </p:cNvPr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5">
                <a:extLst>
                  <a:ext uri="{FF2B5EF4-FFF2-40B4-BE49-F238E27FC236}">
                    <a16:creationId xmlns:a16="http://schemas.microsoft.com/office/drawing/2014/main" id="{DBB2FF9D-EC5A-4D62-668A-FAB3798BDDA9}"/>
                  </a:ext>
                </a:extLst>
              </p:cNvPr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5">
                <a:extLst>
                  <a:ext uri="{FF2B5EF4-FFF2-40B4-BE49-F238E27FC236}">
                    <a16:creationId xmlns:a16="http://schemas.microsoft.com/office/drawing/2014/main" id="{14AE5A58-EDF7-E749-532A-6469E427739B}"/>
                  </a:ext>
                </a:extLst>
              </p:cNvPr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5">
                <a:extLst>
                  <a:ext uri="{FF2B5EF4-FFF2-40B4-BE49-F238E27FC236}">
                    <a16:creationId xmlns:a16="http://schemas.microsoft.com/office/drawing/2014/main" id="{CA3F4A11-E2B9-FB5F-8411-5722FAF85861}"/>
                  </a:ext>
                </a:extLst>
              </p:cNvPr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5">
                <a:extLst>
                  <a:ext uri="{FF2B5EF4-FFF2-40B4-BE49-F238E27FC236}">
                    <a16:creationId xmlns:a16="http://schemas.microsoft.com/office/drawing/2014/main" id="{6CB36AA0-E385-AD11-0439-B8791BC6937B}"/>
                  </a:ext>
                </a:extLst>
              </p:cNvPr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5">
                <a:extLst>
                  <a:ext uri="{FF2B5EF4-FFF2-40B4-BE49-F238E27FC236}">
                    <a16:creationId xmlns:a16="http://schemas.microsoft.com/office/drawing/2014/main" id="{2759FF60-FBD1-7045-2D05-E552A21EF900}"/>
                  </a:ext>
                </a:extLst>
              </p:cNvPr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5">
                <a:extLst>
                  <a:ext uri="{FF2B5EF4-FFF2-40B4-BE49-F238E27FC236}">
                    <a16:creationId xmlns:a16="http://schemas.microsoft.com/office/drawing/2014/main" id="{C5592115-1376-944F-844F-3616E88EC0BB}"/>
                  </a:ext>
                </a:extLst>
              </p:cNvPr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5">
                <a:extLst>
                  <a:ext uri="{FF2B5EF4-FFF2-40B4-BE49-F238E27FC236}">
                    <a16:creationId xmlns:a16="http://schemas.microsoft.com/office/drawing/2014/main" id="{E9449A24-7E2B-775E-44ED-E89DF6DCE68B}"/>
                  </a:ext>
                </a:extLst>
              </p:cNvPr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5">
                <a:extLst>
                  <a:ext uri="{FF2B5EF4-FFF2-40B4-BE49-F238E27FC236}">
                    <a16:creationId xmlns:a16="http://schemas.microsoft.com/office/drawing/2014/main" id="{17FB001B-7314-7D31-998C-11CABD922C92}"/>
                  </a:ext>
                </a:extLst>
              </p:cNvPr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5">
                <a:extLst>
                  <a:ext uri="{FF2B5EF4-FFF2-40B4-BE49-F238E27FC236}">
                    <a16:creationId xmlns:a16="http://schemas.microsoft.com/office/drawing/2014/main" id="{42D9F6A7-1DCA-9CDA-2CB3-F44B3752D1FB}"/>
                  </a:ext>
                </a:extLst>
              </p:cNvPr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5">
                <a:extLst>
                  <a:ext uri="{FF2B5EF4-FFF2-40B4-BE49-F238E27FC236}">
                    <a16:creationId xmlns:a16="http://schemas.microsoft.com/office/drawing/2014/main" id="{1A88B3F9-8B69-B128-BABB-0459ACE9AA75}"/>
                  </a:ext>
                </a:extLst>
              </p:cNvPr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5">
                <a:extLst>
                  <a:ext uri="{FF2B5EF4-FFF2-40B4-BE49-F238E27FC236}">
                    <a16:creationId xmlns:a16="http://schemas.microsoft.com/office/drawing/2014/main" id="{117B5A90-ED18-94E8-5C70-2754B5BD8656}"/>
                  </a:ext>
                </a:extLst>
              </p:cNvPr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5">
                <a:extLst>
                  <a:ext uri="{FF2B5EF4-FFF2-40B4-BE49-F238E27FC236}">
                    <a16:creationId xmlns:a16="http://schemas.microsoft.com/office/drawing/2014/main" id="{CEB0FB52-C7E4-68C8-3457-4411D1D3230D}"/>
                  </a:ext>
                </a:extLst>
              </p:cNvPr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5">
                <a:extLst>
                  <a:ext uri="{FF2B5EF4-FFF2-40B4-BE49-F238E27FC236}">
                    <a16:creationId xmlns:a16="http://schemas.microsoft.com/office/drawing/2014/main" id="{DA1FF468-EAED-5EEB-F2B2-474EBABDE7C1}"/>
                  </a:ext>
                </a:extLst>
              </p:cNvPr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5">
                <a:extLst>
                  <a:ext uri="{FF2B5EF4-FFF2-40B4-BE49-F238E27FC236}">
                    <a16:creationId xmlns:a16="http://schemas.microsoft.com/office/drawing/2014/main" id="{9DC9FBB6-4722-1D8D-C09C-BBEBAACFA9B9}"/>
                  </a:ext>
                </a:extLst>
              </p:cNvPr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5">
                <a:extLst>
                  <a:ext uri="{FF2B5EF4-FFF2-40B4-BE49-F238E27FC236}">
                    <a16:creationId xmlns:a16="http://schemas.microsoft.com/office/drawing/2014/main" id="{51E57B8B-C60A-9869-9817-E89DBA4F6163}"/>
                  </a:ext>
                </a:extLst>
              </p:cNvPr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5">
                <a:extLst>
                  <a:ext uri="{FF2B5EF4-FFF2-40B4-BE49-F238E27FC236}">
                    <a16:creationId xmlns:a16="http://schemas.microsoft.com/office/drawing/2014/main" id="{D0B8DC41-B3F4-C0DD-2DEB-1B6F1C411A6B}"/>
                  </a:ext>
                </a:extLst>
              </p:cNvPr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5">
                <a:extLst>
                  <a:ext uri="{FF2B5EF4-FFF2-40B4-BE49-F238E27FC236}">
                    <a16:creationId xmlns:a16="http://schemas.microsoft.com/office/drawing/2014/main" id="{8BE7194B-E931-7B20-B57F-B9D9D9514273}"/>
                  </a:ext>
                </a:extLst>
              </p:cNvPr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5">
                <a:extLst>
                  <a:ext uri="{FF2B5EF4-FFF2-40B4-BE49-F238E27FC236}">
                    <a16:creationId xmlns:a16="http://schemas.microsoft.com/office/drawing/2014/main" id="{A25F9A5F-7F9E-E2EB-E69B-579E6956C6A8}"/>
                  </a:ext>
                </a:extLst>
              </p:cNvPr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5">
                <a:extLst>
                  <a:ext uri="{FF2B5EF4-FFF2-40B4-BE49-F238E27FC236}">
                    <a16:creationId xmlns:a16="http://schemas.microsoft.com/office/drawing/2014/main" id="{42B83A4F-B6F6-33FF-1F85-FB98F05D393A}"/>
                  </a:ext>
                </a:extLst>
              </p:cNvPr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5">
                <a:extLst>
                  <a:ext uri="{FF2B5EF4-FFF2-40B4-BE49-F238E27FC236}">
                    <a16:creationId xmlns:a16="http://schemas.microsoft.com/office/drawing/2014/main" id="{9C01384E-0D62-69E0-9D2E-12C742B16315}"/>
                  </a:ext>
                </a:extLst>
              </p:cNvPr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5">
                <a:extLst>
                  <a:ext uri="{FF2B5EF4-FFF2-40B4-BE49-F238E27FC236}">
                    <a16:creationId xmlns:a16="http://schemas.microsoft.com/office/drawing/2014/main" id="{0218A5CB-65D2-197A-8BD8-F43395356EB5}"/>
                  </a:ext>
                </a:extLst>
              </p:cNvPr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5">
                <a:extLst>
                  <a:ext uri="{FF2B5EF4-FFF2-40B4-BE49-F238E27FC236}">
                    <a16:creationId xmlns:a16="http://schemas.microsoft.com/office/drawing/2014/main" id="{FB75A837-16C8-683F-9790-8CB68044ACA2}"/>
                  </a:ext>
                </a:extLst>
              </p:cNvPr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5">
                <a:extLst>
                  <a:ext uri="{FF2B5EF4-FFF2-40B4-BE49-F238E27FC236}">
                    <a16:creationId xmlns:a16="http://schemas.microsoft.com/office/drawing/2014/main" id="{F3A5F44C-DF42-3EC1-CF59-18E0BBA811EA}"/>
                  </a:ext>
                </a:extLst>
              </p:cNvPr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5">
                <a:extLst>
                  <a:ext uri="{FF2B5EF4-FFF2-40B4-BE49-F238E27FC236}">
                    <a16:creationId xmlns:a16="http://schemas.microsoft.com/office/drawing/2014/main" id="{1968F3BC-BEC4-D43C-F20C-B1E800483446}"/>
                  </a:ext>
                </a:extLst>
              </p:cNvPr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5">
                <a:extLst>
                  <a:ext uri="{FF2B5EF4-FFF2-40B4-BE49-F238E27FC236}">
                    <a16:creationId xmlns:a16="http://schemas.microsoft.com/office/drawing/2014/main" id="{213B8C8F-DAEF-F3AA-8EDF-AF7E8B84EEE1}"/>
                  </a:ext>
                </a:extLst>
              </p:cNvPr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5">
                <a:extLst>
                  <a:ext uri="{FF2B5EF4-FFF2-40B4-BE49-F238E27FC236}">
                    <a16:creationId xmlns:a16="http://schemas.microsoft.com/office/drawing/2014/main" id="{517E0CB9-D68F-E799-CD2E-6B1C97A68A78}"/>
                  </a:ext>
                </a:extLst>
              </p:cNvPr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5">
                <a:extLst>
                  <a:ext uri="{FF2B5EF4-FFF2-40B4-BE49-F238E27FC236}">
                    <a16:creationId xmlns:a16="http://schemas.microsoft.com/office/drawing/2014/main" id="{3E858FB5-1145-17B8-2F77-17D168939A30}"/>
                  </a:ext>
                </a:extLst>
              </p:cNvPr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5">
                <a:extLst>
                  <a:ext uri="{FF2B5EF4-FFF2-40B4-BE49-F238E27FC236}">
                    <a16:creationId xmlns:a16="http://schemas.microsoft.com/office/drawing/2014/main" id="{EAF1BFE8-AED3-A05B-CB86-A4F4C4E4E95D}"/>
                  </a:ext>
                </a:extLst>
              </p:cNvPr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5">
                <a:extLst>
                  <a:ext uri="{FF2B5EF4-FFF2-40B4-BE49-F238E27FC236}">
                    <a16:creationId xmlns:a16="http://schemas.microsoft.com/office/drawing/2014/main" id="{8CCB652D-FFFC-124E-7E29-806E1BC8CD0F}"/>
                  </a:ext>
                </a:extLst>
              </p:cNvPr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5">
                <a:extLst>
                  <a:ext uri="{FF2B5EF4-FFF2-40B4-BE49-F238E27FC236}">
                    <a16:creationId xmlns:a16="http://schemas.microsoft.com/office/drawing/2014/main" id="{8EED5187-679B-DB42-3EDE-E30FA953CB5A}"/>
                  </a:ext>
                </a:extLst>
              </p:cNvPr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5">
                <a:extLst>
                  <a:ext uri="{FF2B5EF4-FFF2-40B4-BE49-F238E27FC236}">
                    <a16:creationId xmlns:a16="http://schemas.microsoft.com/office/drawing/2014/main" id="{FC77F6D9-8EE9-1830-F660-DA6028CCA4E6}"/>
                  </a:ext>
                </a:extLst>
              </p:cNvPr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5">
                <a:extLst>
                  <a:ext uri="{FF2B5EF4-FFF2-40B4-BE49-F238E27FC236}">
                    <a16:creationId xmlns:a16="http://schemas.microsoft.com/office/drawing/2014/main" id="{A1DFF9EB-EAAD-F502-C236-75712E38CE90}"/>
                  </a:ext>
                </a:extLst>
              </p:cNvPr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5">
                <a:extLst>
                  <a:ext uri="{FF2B5EF4-FFF2-40B4-BE49-F238E27FC236}">
                    <a16:creationId xmlns:a16="http://schemas.microsoft.com/office/drawing/2014/main" id="{481BD4C3-0E4A-B176-5366-92037B67DD26}"/>
                  </a:ext>
                </a:extLst>
              </p:cNvPr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5">
                <a:extLst>
                  <a:ext uri="{FF2B5EF4-FFF2-40B4-BE49-F238E27FC236}">
                    <a16:creationId xmlns:a16="http://schemas.microsoft.com/office/drawing/2014/main" id="{55D1F1DB-67AE-753A-5365-1EF133A557BD}"/>
                  </a:ext>
                </a:extLst>
              </p:cNvPr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5">
                <a:extLst>
                  <a:ext uri="{FF2B5EF4-FFF2-40B4-BE49-F238E27FC236}">
                    <a16:creationId xmlns:a16="http://schemas.microsoft.com/office/drawing/2014/main" id="{29AFFCB8-5E7D-AD0A-A6C2-32EADD3C6729}"/>
                  </a:ext>
                </a:extLst>
              </p:cNvPr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5">
                <a:extLst>
                  <a:ext uri="{FF2B5EF4-FFF2-40B4-BE49-F238E27FC236}">
                    <a16:creationId xmlns:a16="http://schemas.microsoft.com/office/drawing/2014/main" id="{EF448025-5F81-DE97-5B1A-004A05F33781}"/>
                  </a:ext>
                </a:extLst>
              </p:cNvPr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5">
                <a:extLst>
                  <a:ext uri="{FF2B5EF4-FFF2-40B4-BE49-F238E27FC236}">
                    <a16:creationId xmlns:a16="http://schemas.microsoft.com/office/drawing/2014/main" id="{A9861233-5DCC-46DB-F5B7-B52B13D78921}"/>
                  </a:ext>
                </a:extLst>
              </p:cNvPr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5">
                <a:extLst>
                  <a:ext uri="{FF2B5EF4-FFF2-40B4-BE49-F238E27FC236}">
                    <a16:creationId xmlns:a16="http://schemas.microsoft.com/office/drawing/2014/main" id="{DB55FFE0-E50B-C3EC-ADBF-733488B195D0}"/>
                  </a:ext>
                </a:extLst>
              </p:cNvPr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5">
                <a:extLst>
                  <a:ext uri="{FF2B5EF4-FFF2-40B4-BE49-F238E27FC236}">
                    <a16:creationId xmlns:a16="http://schemas.microsoft.com/office/drawing/2014/main" id="{CF894021-40EA-A3E2-37A7-0A49898064A9}"/>
                  </a:ext>
                </a:extLst>
              </p:cNvPr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5">
                <a:extLst>
                  <a:ext uri="{FF2B5EF4-FFF2-40B4-BE49-F238E27FC236}">
                    <a16:creationId xmlns:a16="http://schemas.microsoft.com/office/drawing/2014/main" id="{58F26430-1A46-2709-1C2E-04B218C1DAE3}"/>
                  </a:ext>
                </a:extLst>
              </p:cNvPr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5">
                <a:extLst>
                  <a:ext uri="{FF2B5EF4-FFF2-40B4-BE49-F238E27FC236}">
                    <a16:creationId xmlns:a16="http://schemas.microsoft.com/office/drawing/2014/main" id="{2ECA5565-900F-3DE2-C5F9-8D81A7CB05D2}"/>
                  </a:ext>
                </a:extLst>
              </p:cNvPr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5">
                <a:extLst>
                  <a:ext uri="{FF2B5EF4-FFF2-40B4-BE49-F238E27FC236}">
                    <a16:creationId xmlns:a16="http://schemas.microsoft.com/office/drawing/2014/main" id="{F377FC98-1625-561D-E1C0-9795BB516CE3}"/>
                  </a:ext>
                </a:extLst>
              </p:cNvPr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5">
                <a:extLst>
                  <a:ext uri="{FF2B5EF4-FFF2-40B4-BE49-F238E27FC236}">
                    <a16:creationId xmlns:a16="http://schemas.microsoft.com/office/drawing/2014/main" id="{F380D2A1-F8DF-2EE3-4179-83FA07D53DE1}"/>
                  </a:ext>
                </a:extLst>
              </p:cNvPr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5">
                <a:extLst>
                  <a:ext uri="{FF2B5EF4-FFF2-40B4-BE49-F238E27FC236}">
                    <a16:creationId xmlns:a16="http://schemas.microsoft.com/office/drawing/2014/main" id="{1B125B22-FAD2-6DD4-B540-717FBA582D99}"/>
                  </a:ext>
                </a:extLst>
              </p:cNvPr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5">
                <a:extLst>
                  <a:ext uri="{FF2B5EF4-FFF2-40B4-BE49-F238E27FC236}">
                    <a16:creationId xmlns:a16="http://schemas.microsoft.com/office/drawing/2014/main" id="{88C38E4A-4349-8D65-6491-786A870D25D8}"/>
                  </a:ext>
                </a:extLst>
              </p:cNvPr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5">
                <a:extLst>
                  <a:ext uri="{FF2B5EF4-FFF2-40B4-BE49-F238E27FC236}">
                    <a16:creationId xmlns:a16="http://schemas.microsoft.com/office/drawing/2014/main" id="{67DAC121-6FB3-9CCC-CC77-C3206EEFC91A}"/>
                  </a:ext>
                </a:extLst>
              </p:cNvPr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5">
                <a:extLst>
                  <a:ext uri="{FF2B5EF4-FFF2-40B4-BE49-F238E27FC236}">
                    <a16:creationId xmlns:a16="http://schemas.microsoft.com/office/drawing/2014/main" id="{7B316323-9596-22A9-AE31-0F031580C96F}"/>
                  </a:ext>
                </a:extLst>
              </p:cNvPr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5">
                <a:extLst>
                  <a:ext uri="{FF2B5EF4-FFF2-40B4-BE49-F238E27FC236}">
                    <a16:creationId xmlns:a16="http://schemas.microsoft.com/office/drawing/2014/main" id="{09E94CF0-ACDD-AE8A-C5A6-370A020DC419}"/>
                  </a:ext>
                </a:extLst>
              </p:cNvPr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5">
                <a:extLst>
                  <a:ext uri="{FF2B5EF4-FFF2-40B4-BE49-F238E27FC236}">
                    <a16:creationId xmlns:a16="http://schemas.microsoft.com/office/drawing/2014/main" id="{8F745A0F-78F4-DB85-90E7-7BB65011EB83}"/>
                  </a:ext>
                </a:extLst>
              </p:cNvPr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5">
                <a:extLst>
                  <a:ext uri="{FF2B5EF4-FFF2-40B4-BE49-F238E27FC236}">
                    <a16:creationId xmlns:a16="http://schemas.microsoft.com/office/drawing/2014/main" id="{176C72A5-858D-8F24-7012-936E283E87D4}"/>
                  </a:ext>
                </a:extLst>
              </p:cNvPr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5">
                <a:extLst>
                  <a:ext uri="{FF2B5EF4-FFF2-40B4-BE49-F238E27FC236}">
                    <a16:creationId xmlns:a16="http://schemas.microsoft.com/office/drawing/2014/main" id="{E1B10CAC-B745-0D8C-4951-16D6B49767F7}"/>
                  </a:ext>
                </a:extLst>
              </p:cNvPr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5">
                <a:extLst>
                  <a:ext uri="{FF2B5EF4-FFF2-40B4-BE49-F238E27FC236}">
                    <a16:creationId xmlns:a16="http://schemas.microsoft.com/office/drawing/2014/main" id="{578BB5D2-D6AB-9846-284A-54D9EA9E6A9D}"/>
                  </a:ext>
                </a:extLst>
              </p:cNvPr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5">
                <a:extLst>
                  <a:ext uri="{FF2B5EF4-FFF2-40B4-BE49-F238E27FC236}">
                    <a16:creationId xmlns:a16="http://schemas.microsoft.com/office/drawing/2014/main" id="{FB9496B3-F9F4-4DB0-39B0-E823D7F4CFB5}"/>
                  </a:ext>
                </a:extLst>
              </p:cNvPr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5">
                <a:extLst>
                  <a:ext uri="{FF2B5EF4-FFF2-40B4-BE49-F238E27FC236}">
                    <a16:creationId xmlns:a16="http://schemas.microsoft.com/office/drawing/2014/main" id="{63E2A272-6DF2-63D7-3A1D-978C31C5EFCC}"/>
                  </a:ext>
                </a:extLst>
              </p:cNvPr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5">
                <a:extLst>
                  <a:ext uri="{FF2B5EF4-FFF2-40B4-BE49-F238E27FC236}">
                    <a16:creationId xmlns:a16="http://schemas.microsoft.com/office/drawing/2014/main" id="{8F6A5DF8-51D9-7AA9-9E7B-5B0FCD257D08}"/>
                  </a:ext>
                </a:extLst>
              </p:cNvPr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5">
                <a:extLst>
                  <a:ext uri="{FF2B5EF4-FFF2-40B4-BE49-F238E27FC236}">
                    <a16:creationId xmlns:a16="http://schemas.microsoft.com/office/drawing/2014/main" id="{8694FDEC-CDB5-4837-CFC6-0AF3476B4BCF}"/>
                  </a:ext>
                </a:extLst>
              </p:cNvPr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5">
                <a:extLst>
                  <a:ext uri="{FF2B5EF4-FFF2-40B4-BE49-F238E27FC236}">
                    <a16:creationId xmlns:a16="http://schemas.microsoft.com/office/drawing/2014/main" id="{6C414BEE-B3D7-C8A8-908D-356581F43A69}"/>
                  </a:ext>
                </a:extLst>
              </p:cNvPr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5">
                <a:extLst>
                  <a:ext uri="{FF2B5EF4-FFF2-40B4-BE49-F238E27FC236}">
                    <a16:creationId xmlns:a16="http://schemas.microsoft.com/office/drawing/2014/main" id="{99BEC9D8-107A-E635-1B10-B3D8E108895A}"/>
                  </a:ext>
                </a:extLst>
              </p:cNvPr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5">
                <a:extLst>
                  <a:ext uri="{FF2B5EF4-FFF2-40B4-BE49-F238E27FC236}">
                    <a16:creationId xmlns:a16="http://schemas.microsoft.com/office/drawing/2014/main" id="{B1D4313F-F907-E438-E5E6-55C918A90F19}"/>
                  </a:ext>
                </a:extLst>
              </p:cNvPr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5">
                <a:extLst>
                  <a:ext uri="{FF2B5EF4-FFF2-40B4-BE49-F238E27FC236}">
                    <a16:creationId xmlns:a16="http://schemas.microsoft.com/office/drawing/2014/main" id="{034F84EF-E125-009A-FDB0-77A967D3989F}"/>
                  </a:ext>
                </a:extLst>
              </p:cNvPr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5">
                <a:extLst>
                  <a:ext uri="{FF2B5EF4-FFF2-40B4-BE49-F238E27FC236}">
                    <a16:creationId xmlns:a16="http://schemas.microsoft.com/office/drawing/2014/main" id="{2E246E53-A181-BDF2-5DDC-EFB4F5C4ED4E}"/>
                  </a:ext>
                </a:extLst>
              </p:cNvPr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5">
                <a:extLst>
                  <a:ext uri="{FF2B5EF4-FFF2-40B4-BE49-F238E27FC236}">
                    <a16:creationId xmlns:a16="http://schemas.microsoft.com/office/drawing/2014/main" id="{311B06A6-93BB-2C15-A8A6-D170481A368C}"/>
                  </a:ext>
                </a:extLst>
              </p:cNvPr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5">
                <a:extLst>
                  <a:ext uri="{FF2B5EF4-FFF2-40B4-BE49-F238E27FC236}">
                    <a16:creationId xmlns:a16="http://schemas.microsoft.com/office/drawing/2014/main" id="{5DFC59E2-6B9B-E88D-9D00-F2B7BCA1A5F0}"/>
                  </a:ext>
                </a:extLst>
              </p:cNvPr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5">
                <a:extLst>
                  <a:ext uri="{FF2B5EF4-FFF2-40B4-BE49-F238E27FC236}">
                    <a16:creationId xmlns:a16="http://schemas.microsoft.com/office/drawing/2014/main" id="{37E767E7-DFFB-BD0C-CF37-AB7E76AAD4A0}"/>
                  </a:ext>
                </a:extLst>
              </p:cNvPr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5">
                <a:extLst>
                  <a:ext uri="{FF2B5EF4-FFF2-40B4-BE49-F238E27FC236}">
                    <a16:creationId xmlns:a16="http://schemas.microsoft.com/office/drawing/2014/main" id="{0E623C77-233A-5921-AE6F-725CDD3A2F29}"/>
                  </a:ext>
                </a:extLst>
              </p:cNvPr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5">
                <a:extLst>
                  <a:ext uri="{FF2B5EF4-FFF2-40B4-BE49-F238E27FC236}">
                    <a16:creationId xmlns:a16="http://schemas.microsoft.com/office/drawing/2014/main" id="{B9DC1D03-B438-0DB8-DA5B-3277D391C669}"/>
                  </a:ext>
                </a:extLst>
              </p:cNvPr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5">
                <a:extLst>
                  <a:ext uri="{FF2B5EF4-FFF2-40B4-BE49-F238E27FC236}">
                    <a16:creationId xmlns:a16="http://schemas.microsoft.com/office/drawing/2014/main" id="{8E5920C3-BD86-2436-1180-04D510DE4DDD}"/>
                  </a:ext>
                </a:extLst>
              </p:cNvPr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5">
                <a:extLst>
                  <a:ext uri="{FF2B5EF4-FFF2-40B4-BE49-F238E27FC236}">
                    <a16:creationId xmlns:a16="http://schemas.microsoft.com/office/drawing/2014/main" id="{0603E157-FEF0-F3B7-AB65-256E025003B6}"/>
                  </a:ext>
                </a:extLst>
              </p:cNvPr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5">
                <a:extLst>
                  <a:ext uri="{FF2B5EF4-FFF2-40B4-BE49-F238E27FC236}">
                    <a16:creationId xmlns:a16="http://schemas.microsoft.com/office/drawing/2014/main" id="{2D2A2BA7-B228-7DD5-0F74-0C9271B6906D}"/>
                  </a:ext>
                </a:extLst>
              </p:cNvPr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5">
                <a:extLst>
                  <a:ext uri="{FF2B5EF4-FFF2-40B4-BE49-F238E27FC236}">
                    <a16:creationId xmlns:a16="http://schemas.microsoft.com/office/drawing/2014/main" id="{F46CDDF9-D3D7-F623-7A93-3D6585405528}"/>
                  </a:ext>
                </a:extLst>
              </p:cNvPr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5">
                <a:extLst>
                  <a:ext uri="{FF2B5EF4-FFF2-40B4-BE49-F238E27FC236}">
                    <a16:creationId xmlns:a16="http://schemas.microsoft.com/office/drawing/2014/main" id="{8FBBC254-5956-2905-AEAB-A160475462D4}"/>
                  </a:ext>
                </a:extLst>
              </p:cNvPr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5">
                <a:extLst>
                  <a:ext uri="{FF2B5EF4-FFF2-40B4-BE49-F238E27FC236}">
                    <a16:creationId xmlns:a16="http://schemas.microsoft.com/office/drawing/2014/main" id="{B4941FE8-0B1D-9906-B851-00FB4D393CB7}"/>
                  </a:ext>
                </a:extLst>
              </p:cNvPr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5">
                <a:extLst>
                  <a:ext uri="{FF2B5EF4-FFF2-40B4-BE49-F238E27FC236}">
                    <a16:creationId xmlns:a16="http://schemas.microsoft.com/office/drawing/2014/main" id="{143B49D0-13F1-CC72-45C6-AEDFBB9B000C}"/>
                  </a:ext>
                </a:extLst>
              </p:cNvPr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5">
                <a:extLst>
                  <a:ext uri="{FF2B5EF4-FFF2-40B4-BE49-F238E27FC236}">
                    <a16:creationId xmlns:a16="http://schemas.microsoft.com/office/drawing/2014/main" id="{72F3C97F-EC40-0DB2-53B0-AD823EFAC769}"/>
                  </a:ext>
                </a:extLst>
              </p:cNvPr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5">
                <a:extLst>
                  <a:ext uri="{FF2B5EF4-FFF2-40B4-BE49-F238E27FC236}">
                    <a16:creationId xmlns:a16="http://schemas.microsoft.com/office/drawing/2014/main" id="{B49C52C0-7552-34E2-60BE-680CCDE71BB8}"/>
                  </a:ext>
                </a:extLst>
              </p:cNvPr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5">
                <a:extLst>
                  <a:ext uri="{FF2B5EF4-FFF2-40B4-BE49-F238E27FC236}">
                    <a16:creationId xmlns:a16="http://schemas.microsoft.com/office/drawing/2014/main" id="{D24C6659-31C1-6C05-8E00-B53435CC3F84}"/>
                  </a:ext>
                </a:extLst>
              </p:cNvPr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5">
                <a:extLst>
                  <a:ext uri="{FF2B5EF4-FFF2-40B4-BE49-F238E27FC236}">
                    <a16:creationId xmlns:a16="http://schemas.microsoft.com/office/drawing/2014/main" id="{C06704D2-A722-98DB-6394-37131628EB70}"/>
                  </a:ext>
                </a:extLst>
              </p:cNvPr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5">
                <a:extLst>
                  <a:ext uri="{FF2B5EF4-FFF2-40B4-BE49-F238E27FC236}">
                    <a16:creationId xmlns:a16="http://schemas.microsoft.com/office/drawing/2014/main" id="{00616898-E45D-2B00-411F-968794A70BD9}"/>
                  </a:ext>
                </a:extLst>
              </p:cNvPr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5">
                <a:extLst>
                  <a:ext uri="{FF2B5EF4-FFF2-40B4-BE49-F238E27FC236}">
                    <a16:creationId xmlns:a16="http://schemas.microsoft.com/office/drawing/2014/main" id="{317B6EB5-38BC-B642-549B-443F7738089A}"/>
                  </a:ext>
                </a:extLst>
              </p:cNvPr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5">
                <a:extLst>
                  <a:ext uri="{FF2B5EF4-FFF2-40B4-BE49-F238E27FC236}">
                    <a16:creationId xmlns:a16="http://schemas.microsoft.com/office/drawing/2014/main" id="{DE78E97C-F9C3-7B35-5838-60754C3A6C1F}"/>
                  </a:ext>
                </a:extLst>
              </p:cNvPr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5">
                <a:extLst>
                  <a:ext uri="{FF2B5EF4-FFF2-40B4-BE49-F238E27FC236}">
                    <a16:creationId xmlns:a16="http://schemas.microsoft.com/office/drawing/2014/main" id="{3BF632C5-2026-2A08-A3B9-048585A637F7}"/>
                  </a:ext>
                </a:extLst>
              </p:cNvPr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5">
                <a:extLst>
                  <a:ext uri="{FF2B5EF4-FFF2-40B4-BE49-F238E27FC236}">
                    <a16:creationId xmlns:a16="http://schemas.microsoft.com/office/drawing/2014/main" id="{BC349D05-8815-8432-63D2-FB3AB0599B97}"/>
                  </a:ext>
                </a:extLst>
              </p:cNvPr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5">
                <a:extLst>
                  <a:ext uri="{FF2B5EF4-FFF2-40B4-BE49-F238E27FC236}">
                    <a16:creationId xmlns:a16="http://schemas.microsoft.com/office/drawing/2014/main" id="{FE6E5E66-61F4-2DC4-6A19-6F37FF8CD774}"/>
                  </a:ext>
                </a:extLst>
              </p:cNvPr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5">
                <a:extLst>
                  <a:ext uri="{FF2B5EF4-FFF2-40B4-BE49-F238E27FC236}">
                    <a16:creationId xmlns:a16="http://schemas.microsoft.com/office/drawing/2014/main" id="{09239B02-7A07-E143-9BE4-09B46842B78D}"/>
                  </a:ext>
                </a:extLst>
              </p:cNvPr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5">
                <a:extLst>
                  <a:ext uri="{FF2B5EF4-FFF2-40B4-BE49-F238E27FC236}">
                    <a16:creationId xmlns:a16="http://schemas.microsoft.com/office/drawing/2014/main" id="{13F79296-D843-BAC7-377D-87D03F420ECA}"/>
                  </a:ext>
                </a:extLst>
              </p:cNvPr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5">
                <a:extLst>
                  <a:ext uri="{FF2B5EF4-FFF2-40B4-BE49-F238E27FC236}">
                    <a16:creationId xmlns:a16="http://schemas.microsoft.com/office/drawing/2014/main" id="{4A092804-9008-A1C4-47E7-C2882E27FDBA}"/>
                  </a:ext>
                </a:extLst>
              </p:cNvPr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5">
                <a:extLst>
                  <a:ext uri="{FF2B5EF4-FFF2-40B4-BE49-F238E27FC236}">
                    <a16:creationId xmlns:a16="http://schemas.microsoft.com/office/drawing/2014/main" id="{C4371F57-88CB-05BC-FDC4-5E9E7771A6C8}"/>
                  </a:ext>
                </a:extLst>
              </p:cNvPr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5">
                <a:extLst>
                  <a:ext uri="{FF2B5EF4-FFF2-40B4-BE49-F238E27FC236}">
                    <a16:creationId xmlns:a16="http://schemas.microsoft.com/office/drawing/2014/main" id="{A429B62B-5F3D-2123-F782-09E37C1BDAE8}"/>
                  </a:ext>
                </a:extLst>
              </p:cNvPr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5">
                <a:extLst>
                  <a:ext uri="{FF2B5EF4-FFF2-40B4-BE49-F238E27FC236}">
                    <a16:creationId xmlns:a16="http://schemas.microsoft.com/office/drawing/2014/main" id="{C92A9D91-5B8C-C2B0-785A-DA7BFA684B34}"/>
                  </a:ext>
                </a:extLst>
              </p:cNvPr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5">
                <a:extLst>
                  <a:ext uri="{FF2B5EF4-FFF2-40B4-BE49-F238E27FC236}">
                    <a16:creationId xmlns:a16="http://schemas.microsoft.com/office/drawing/2014/main" id="{11D44037-B57C-661C-66BE-6641B8A824BC}"/>
                  </a:ext>
                </a:extLst>
              </p:cNvPr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5">
                <a:extLst>
                  <a:ext uri="{FF2B5EF4-FFF2-40B4-BE49-F238E27FC236}">
                    <a16:creationId xmlns:a16="http://schemas.microsoft.com/office/drawing/2014/main" id="{D01F9F12-C52F-7A55-0B5C-8DF63237AE2D}"/>
                  </a:ext>
                </a:extLst>
              </p:cNvPr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5">
                <a:extLst>
                  <a:ext uri="{FF2B5EF4-FFF2-40B4-BE49-F238E27FC236}">
                    <a16:creationId xmlns:a16="http://schemas.microsoft.com/office/drawing/2014/main" id="{4A0A45CE-A3D6-781A-4FA3-5FF54AC0ACC7}"/>
                  </a:ext>
                </a:extLst>
              </p:cNvPr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5">
                <a:extLst>
                  <a:ext uri="{FF2B5EF4-FFF2-40B4-BE49-F238E27FC236}">
                    <a16:creationId xmlns:a16="http://schemas.microsoft.com/office/drawing/2014/main" id="{1771EAD5-9427-BBDA-95A5-B368A8101A47}"/>
                  </a:ext>
                </a:extLst>
              </p:cNvPr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5">
                <a:extLst>
                  <a:ext uri="{FF2B5EF4-FFF2-40B4-BE49-F238E27FC236}">
                    <a16:creationId xmlns:a16="http://schemas.microsoft.com/office/drawing/2014/main" id="{872E09F4-9BE9-4231-1AF6-83266AFB8259}"/>
                  </a:ext>
                </a:extLst>
              </p:cNvPr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5">
                <a:extLst>
                  <a:ext uri="{FF2B5EF4-FFF2-40B4-BE49-F238E27FC236}">
                    <a16:creationId xmlns:a16="http://schemas.microsoft.com/office/drawing/2014/main" id="{B83AB052-1DBE-0E0E-6A70-7DC13AAEAB98}"/>
                  </a:ext>
                </a:extLst>
              </p:cNvPr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5">
                <a:extLst>
                  <a:ext uri="{FF2B5EF4-FFF2-40B4-BE49-F238E27FC236}">
                    <a16:creationId xmlns:a16="http://schemas.microsoft.com/office/drawing/2014/main" id="{514BDEE3-8C86-37B0-9F87-17C5E8DD887D}"/>
                  </a:ext>
                </a:extLst>
              </p:cNvPr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5">
                <a:extLst>
                  <a:ext uri="{FF2B5EF4-FFF2-40B4-BE49-F238E27FC236}">
                    <a16:creationId xmlns:a16="http://schemas.microsoft.com/office/drawing/2014/main" id="{DB72D869-ED18-8B3B-1153-ABFB776F95AE}"/>
                  </a:ext>
                </a:extLst>
              </p:cNvPr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5">
                <a:extLst>
                  <a:ext uri="{FF2B5EF4-FFF2-40B4-BE49-F238E27FC236}">
                    <a16:creationId xmlns:a16="http://schemas.microsoft.com/office/drawing/2014/main" id="{C94FED02-2697-84ED-553A-033370F31D09}"/>
                  </a:ext>
                </a:extLst>
              </p:cNvPr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5">
                <a:extLst>
                  <a:ext uri="{FF2B5EF4-FFF2-40B4-BE49-F238E27FC236}">
                    <a16:creationId xmlns:a16="http://schemas.microsoft.com/office/drawing/2014/main" id="{BFEED2C5-E38B-F7C6-F3F1-065BA23FADA7}"/>
                  </a:ext>
                </a:extLst>
              </p:cNvPr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5">
                <a:extLst>
                  <a:ext uri="{FF2B5EF4-FFF2-40B4-BE49-F238E27FC236}">
                    <a16:creationId xmlns:a16="http://schemas.microsoft.com/office/drawing/2014/main" id="{AB542D0B-244E-710C-35CE-AAED14974375}"/>
                  </a:ext>
                </a:extLst>
              </p:cNvPr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5">
                <a:extLst>
                  <a:ext uri="{FF2B5EF4-FFF2-40B4-BE49-F238E27FC236}">
                    <a16:creationId xmlns:a16="http://schemas.microsoft.com/office/drawing/2014/main" id="{58D7D247-5D4F-2D65-AE66-1F4341B2D61D}"/>
                  </a:ext>
                </a:extLst>
              </p:cNvPr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3" name="Google Shape;433;p25">
              <a:extLst>
                <a:ext uri="{FF2B5EF4-FFF2-40B4-BE49-F238E27FC236}">
                  <a16:creationId xmlns:a16="http://schemas.microsoft.com/office/drawing/2014/main" id="{5E769280-AD76-1B00-C149-2474F817B1F0}"/>
                </a:ext>
              </a:extLst>
            </p:cNvPr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434" name="Google Shape;434;p25">
                <a:extLst>
                  <a:ext uri="{FF2B5EF4-FFF2-40B4-BE49-F238E27FC236}">
                    <a16:creationId xmlns:a16="http://schemas.microsoft.com/office/drawing/2014/main" id="{5E6F8699-C59E-885A-DEF9-4858CBA2AC05}"/>
                  </a:ext>
                </a:extLst>
              </p:cNvPr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5">
                <a:extLst>
                  <a:ext uri="{FF2B5EF4-FFF2-40B4-BE49-F238E27FC236}">
                    <a16:creationId xmlns:a16="http://schemas.microsoft.com/office/drawing/2014/main" id="{4AEA19C7-0DBF-1317-2B85-BB310B441186}"/>
                  </a:ext>
                </a:extLst>
              </p:cNvPr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5">
                <a:extLst>
                  <a:ext uri="{FF2B5EF4-FFF2-40B4-BE49-F238E27FC236}">
                    <a16:creationId xmlns:a16="http://schemas.microsoft.com/office/drawing/2014/main" id="{5B854429-BB93-4DB7-9489-581BADF41182}"/>
                  </a:ext>
                </a:extLst>
              </p:cNvPr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5">
                <a:extLst>
                  <a:ext uri="{FF2B5EF4-FFF2-40B4-BE49-F238E27FC236}">
                    <a16:creationId xmlns:a16="http://schemas.microsoft.com/office/drawing/2014/main" id="{7753EB9A-0B28-FFF7-7FB7-6C7B32EC492D}"/>
                  </a:ext>
                </a:extLst>
              </p:cNvPr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5">
                <a:extLst>
                  <a:ext uri="{FF2B5EF4-FFF2-40B4-BE49-F238E27FC236}">
                    <a16:creationId xmlns:a16="http://schemas.microsoft.com/office/drawing/2014/main" id="{7D3B0F6B-C5DF-CA5E-D07C-CBA5E6D1EC8C}"/>
                  </a:ext>
                </a:extLst>
              </p:cNvPr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5">
                <a:extLst>
                  <a:ext uri="{FF2B5EF4-FFF2-40B4-BE49-F238E27FC236}">
                    <a16:creationId xmlns:a16="http://schemas.microsoft.com/office/drawing/2014/main" id="{BF8AE198-EFA1-5953-561D-543C46AF1849}"/>
                  </a:ext>
                </a:extLst>
              </p:cNvPr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40" name="Google Shape;440;p25">
            <a:extLst>
              <a:ext uri="{FF2B5EF4-FFF2-40B4-BE49-F238E27FC236}">
                <a16:creationId xmlns:a16="http://schemas.microsoft.com/office/drawing/2014/main" id="{631CB315-9CD6-C011-1A71-F8CF51EC4141}"/>
              </a:ext>
            </a:extLst>
          </p:cNvPr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81;p25">
            <a:extLst>
              <a:ext uri="{FF2B5EF4-FFF2-40B4-BE49-F238E27FC236}">
                <a16:creationId xmlns:a16="http://schemas.microsoft.com/office/drawing/2014/main" id="{BD5AA11E-C8F5-215B-7E24-8C700166C011}"/>
              </a:ext>
            </a:extLst>
          </p:cNvPr>
          <p:cNvSpPr txBox="1">
            <a:spLocks/>
          </p:cNvSpPr>
          <p:nvPr/>
        </p:nvSpPr>
        <p:spPr>
          <a:xfrm>
            <a:off x="715100" y="2622114"/>
            <a:ext cx="41670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GB" dirty="0"/>
              <a:t>Solution</a:t>
            </a:r>
          </a:p>
        </p:txBody>
      </p:sp>
      <p:sp>
        <p:nvSpPr>
          <p:cNvPr id="3" name="Google Shape;282;p25">
            <a:extLst>
              <a:ext uri="{FF2B5EF4-FFF2-40B4-BE49-F238E27FC236}">
                <a16:creationId xmlns:a16="http://schemas.microsoft.com/office/drawing/2014/main" id="{E8C63B9F-DB17-57C5-ADBB-436AF27E6258}"/>
              </a:ext>
            </a:extLst>
          </p:cNvPr>
          <p:cNvSpPr txBox="1">
            <a:spLocks/>
          </p:cNvSpPr>
          <p:nvPr/>
        </p:nvSpPr>
        <p:spPr>
          <a:xfrm>
            <a:off x="715100" y="3211243"/>
            <a:ext cx="4167000" cy="1379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 sz="14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285750" indent="-285750"/>
            <a:r>
              <a:rPr lang="en-GB" dirty="0"/>
              <a:t>Dynamic Website Creation Tool for Faculty</a:t>
            </a:r>
          </a:p>
          <a:p>
            <a:pPr marL="285750" indent="-285750"/>
            <a:r>
              <a:rPr lang="en-GB" dirty="0"/>
              <a:t>Chatbot for students</a:t>
            </a:r>
          </a:p>
          <a:p>
            <a:pPr marL="285750" indent="-285750"/>
            <a:r>
              <a:rPr lang="en-GB" dirty="0"/>
              <a:t>AI powered document verification</a:t>
            </a:r>
          </a:p>
          <a:p>
            <a:pPr marL="285750" indent="-285750"/>
            <a:r>
              <a:rPr lang="en-GB" dirty="0"/>
              <a:t>Machine Learning based admission prediction</a:t>
            </a:r>
          </a:p>
        </p:txBody>
      </p:sp>
    </p:spTree>
    <p:extLst>
      <p:ext uri="{BB962C8B-B14F-4D97-AF65-F5344CB8AC3E}">
        <p14:creationId xmlns:p14="http://schemas.microsoft.com/office/powerpoint/2010/main" val="2066018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BC20B731-7F75-1EC3-2A2F-B08839EE9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>
            <a:extLst>
              <a:ext uri="{FF2B5EF4-FFF2-40B4-BE49-F238E27FC236}">
                <a16:creationId xmlns:a16="http://schemas.microsoft.com/office/drawing/2014/main" id="{B0CFA277-F965-4C1A-03B9-8F7BFEA263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Literature </a:t>
            </a:r>
            <a:br>
              <a:rPr lang="en" dirty="0">
                <a:solidFill>
                  <a:schemeClr val="accent3"/>
                </a:solidFill>
              </a:rPr>
            </a:br>
            <a:r>
              <a:rPr lang="en" dirty="0">
                <a:solidFill>
                  <a:schemeClr val="accent3"/>
                </a:solidFill>
              </a:rPr>
              <a:t>Review &amp;</a:t>
            </a:r>
            <a:br>
              <a:rPr lang="en" dirty="0">
                <a:solidFill>
                  <a:schemeClr val="accent3"/>
                </a:solidFill>
              </a:rPr>
            </a:br>
            <a:r>
              <a:rPr lang="en" dirty="0">
                <a:solidFill>
                  <a:schemeClr val="accent3"/>
                </a:solidFill>
              </a:rPr>
              <a:t>Gap Analysis</a:t>
            </a:r>
            <a:endParaRPr dirty="0"/>
          </a:p>
        </p:txBody>
      </p:sp>
      <p:grpSp>
        <p:nvGrpSpPr>
          <p:cNvPr id="210" name="Google Shape;210;p24">
            <a:extLst>
              <a:ext uri="{FF2B5EF4-FFF2-40B4-BE49-F238E27FC236}">
                <a16:creationId xmlns:a16="http://schemas.microsoft.com/office/drawing/2014/main" id="{0E41E645-1D0A-F8E4-EA4F-7701C74E84B6}"/>
              </a:ext>
            </a:extLst>
          </p:cNvPr>
          <p:cNvGrpSpPr/>
          <p:nvPr/>
        </p:nvGrpSpPr>
        <p:grpSpPr>
          <a:xfrm flipH="1">
            <a:off x="5932613" y="91438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>
              <a:extLst>
                <a:ext uri="{FF2B5EF4-FFF2-40B4-BE49-F238E27FC236}">
                  <a16:creationId xmlns:a16="http://schemas.microsoft.com/office/drawing/2014/main" id="{38AC76F2-AFC5-00D1-FA5E-BFDB0C981D5D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>
              <a:extLst>
                <a:ext uri="{FF2B5EF4-FFF2-40B4-BE49-F238E27FC236}">
                  <a16:creationId xmlns:a16="http://schemas.microsoft.com/office/drawing/2014/main" id="{75D4B57F-AD23-6B4F-5D24-F9368D38179E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>
              <a:extLst>
                <a:ext uri="{FF2B5EF4-FFF2-40B4-BE49-F238E27FC236}">
                  <a16:creationId xmlns:a16="http://schemas.microsoft.com/office/drawing/2014/main" id="{A01A6AFC-029E-62DF-E91F-003646EA3950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>
              <a:extLst>
                <a:ext uri="{FF2B5EF4-FFF2-40B4-BE49-F238E27FC236}">
                  <a16:creationId xmlns:a16="http://schemas.microsoft.com/office/drawing/2014/main" id="{A6E027E5-20EA-8BCD-3E5A-557918F6C8DE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>
              <a:extLst>
                <a:ext uri="{FF2B5EF4-FFF2-40B4-BE49-F238E27FC236}">
                  <a16:creationId xmlns:a16="http://schemas.microsoft.com/office/drawing/2014/main" id="{A3E00D1E-3349-B7D7-644E-333FDE009791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>
              <a:extLst>
                <a:ext uri="{FF2B5EF4-FFF2-40B4-BE49-F238E27FC236}">
                  <a16:creationId xmlns:a16="http://schemas.microsoft.com/office/drawing/2014/main" id="{EEE32845-F9EB-8FAE-B007-F6C7D570274C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>
              <a:extLst>
                <a:ext uri="{FF2B5EF4-FFF2-40B4-BE49-F238E27FC236}">
                  <a16:creationId xmlns:a16="http://schemas.microsoft.com/office/drawing/2014/main" id="{F3CC0421-199D-58C7-DA42-86C1E7DD1D4C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>
              <a:extLst>
                <a:ext uri="{FF2B5EF4-FFF2-40B4-BE49-F238E27FC236}">
                  <a16:creationId xmlns:a16="http://schemas.microsoft.com/office/drawing/2014/main" id="{C04B748D-B17D-CA7A-676C-6A601B6ED6D8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>
              <a:extLst>
                <a:ext uri="{FF2B5EF4-FFF2-40B4-BE49-F238E27FC236}">
                  <a16:creationId xmlns:a16="http://schemas.microsoft.com/office/drawing/2014/main" id="{B478EAE4-CD9C-B66D-E46B-DC0272C63C5E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>
              <a:extLst>
                <a:ext uri="{FF2B5EF4-FFF2-40B4-BE49-F238E27FC236}">
                  <a16:creationId xmlns:a16="http://schemas.microsoft.com/office/drawing/2014/main" id="{B0014FC6-9042-36EB-C3BA-60FE6EABB1EA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>
              <a:extLst>
                <a:ext uri="{FF2B5EF4-FFF2-40B4-BE49-F238E27FC236}">
                  <a16:creationId xmlns:a16="http://schemas.microsoft.com/office/drawing/2014/main" id="{AB11425B-F0E6-8104-CA06-B432C57E5AA4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>
              <a:extLst>
                <a:ext uri="{FF2B5EF4-FFF2-40B4-BE49-F238E27FC236}">
                  <a16:creationId xmlns:a16="http://schemas.microsoft.com/office/drawing/2014/main" id="{983A2397-28D1-DD83-53FE-5B263CAB100B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>
              <a:extLst>
                <a:ext uri="{FF2B5EF4-FFF2-40B4-BE49-F238E27FC236}">
                  <a16:creationId xmlns:a16="http://schemas.microsoft.com/office/drawing/2014/main" id="{A0CFD20B-9E54-55B7-3A88-98BB311ED4C5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>
              <a:extLst>
                <a:ext uri="{FF2B5EF4-FFF2-40B4-BE49-F238E27FC236}">
                  <a16:creationId xmlns:a16="http://schemas.microsoft.com/office/drawing/2014/main" id="{554B8C34-0A30-A96F-AA5F-927D9DB5F0D1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>
              <a:extLst>
                <a:ext uri="{FF2B5EF4-FFF2-40B4-BE49-F238E27FC236}">
                  <a16:creationId xmlns:a16="http://schemas.microsoft.com/office/drawing/2014/main" id="{C898A5C2-B21D-0EDB-6DAF-D4A440DE7376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>
              <a:extLst>
                <a:ext uri="{FF2B5EF4-FFF2-40B4-BE49-F238E27FC236}">
                  <a16:creationId xmlns:a16="http://schemas.microsoft.com/office/drawing/2014/main" id="{3E79282A-726E-DD37-7350-7804C71EC68A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>
              <a:extLst>
                <a:ext uri="{FF2B5EF4-FFF2-40B4-BE49-F238E27FC236}">
                  <a16:creationId xmlns:a16="http://schemas.microsoft.com/office/drawing/2014/main" id="{71AE04B4-C9E5-7066-920D-4C5056901A3F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>
              <a:extLst>
                <a:ext uri="{FF2B5EF4-FFF2-40B4-BE49-F238E27FC236}">
                  <a16:creationId xmlns:a16="http://schemas.microsoft.com/office/drawing/2014/main" id="{931C73A1-CC24-5364-CC90-477C368D4DF3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>
              <a:extLst>
                <a:ext uri="{FF2B5EF4-FFF2-40B4-BE49-F238E27FC236}">
                  <a16:creationId xmlns:a16="http://schemas.microsoft.com/office/drawing/2014/main" id="{0E08BC8F-BF3B-56A0-96CC-77A4BFF760AF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>
              <a:extLst>
                <a:ext uri="{FF2B5EF4-FFF2-40B4-BE49-F238E27FC236}">
                  <a16:creationId xmlns:a16="http://schemas.microsoft.com/office/drawing/2014/main" id="{2019EBA6-5AA3-8587-50CE-4C6FEBE6A1D4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>
              <a:extLst>
                <a:ext uri="{FF2B5EF4-FFF2-40B4-BE49-F238E27FC236}">
                  <a16:creationId xmlns:a16="http://schemas.microsoft.com/office/drawing/2014/main" id="{9EA43F95-1FDD-1778-F9A1-21FE61A1F023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>
              <a:extLst>
                <a:ext uri="{FF2B5EF4-FFF2-40B4-BE49-F238E27FC236}">
                  <a16:creationId xmlns:a16="http://schemas.microsoft.com/office/drawing/2014/main" id="{8DD2CA7F-EB0B-C89E-2464-80834796C31C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>
              <a:extLst>
                <a:ext uri="{FF2B5EF4-FFF2-40B4-BE49-F238E27FC236}">
                  <a16:creationId xmlns:a16="http://schemas.microsoft.com/office/drawing/2014/main" id="{3A2C32A8-CCF7-F1C2-8C40-524B04C58DD0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>
              <a:extLst>
                <a:ext uri="{FF2B5EF4-FFF2-40B4-BE49-F238E27FC236}">
                  <a16:creationId xmlns:a16="http://schemas.microsoft.com/office/drawing/2014/main" id="{5ADA4204-4B90-F7EA-DDF5-86D814D0F949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>
              <a:extLst>
                <a:ext uri="{FF2B5EF4-FFF2-40B4-BE49-F238E27FC236}">
                  <a16:creationId xmlns:a16="http://schemas.microsoft.com/office/drawing/2014/main" id="{B1EF4C7F-A5D6-88C1-66F1-3E06EBF95D2A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>
              <a:extLst>
                <a:ext uri="{FF2B5EF4-FFF2-40B4-BE49-F238E27FC236}">
                  <a16:creationId xmlns:a16="http://schemas.microsoft.com/office/drawing/2014/main" id="{B228C4D4-3F36-8256-58C7-B66FE84650F8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>
              <a:extLst>
                <a:ext uri="{FF2B5EF4-FFF2-40B4-BE49-F238E27FC236}">
                  <a16:creationId xmlns:a16="http://schemas.microsoft.com/office/drawing/2014/main" id="{6833E6AC-5F73-4BA9-6736-F29926076A5D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>
              <a:extLst>
                <a:ext uri="{FF2B5EF4-FFF2-40B4-BE49-F238E27FC236}">
                  <a16:creationId xmlns:a16="http://schemas.microsoft.com/office/drawing/2014/main" id="{25F185B5-D5D0-3429-C556-E5E324E81577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>
              <a:extLst>
                <a:ext uri="{FF2B5EF4-FFF2-40B4-BE49-F238E27FC236}">
                  <a16:creationId xmlns:a16="http://schemas.microsoft.com/office/drawing/2014/main" id="{BB421D11-CBA5-237E-305F-3E1368069171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>
              <a:extLst>
                <a:ext uri="{FF2B5EF4-FFF2-40B4-BE49-F238E27FC236}">
                  <a16:creationId xmlns:a16="http://schemas.microsoft.com/office/drawing/2014/main" id="{607FF1A6-DFBD-7C6D-E4D2-19B2461B1473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>
              <a:extLst>
                <a:ext uri="{FF2B5EF4-FFF2-40B4-BE49-F238E27FC236}">
                  <a16:creationId xmlns:a16="http://schemas.microsoft.com/office/drawing/2014/main" id="{43EEB4A4-C85A-A375-AA1C-ACFC440531C3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>
              <a:extLst>
                <a:ext uri="{FF2B5EF4-FFF2-40B4-BE49-F238E27FC236}">
                  <a16:creationId xmlns:a16="http://schemas.microsoft.com/office/drawing/2014/main" id="{7534E010-C654-6C96-D988-F8BCACE051F3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>
              <a:extLst>
                <a:ext uri="{FF2B5EF4-FFF2-40B4-BE49-F238E27FC236}">
                  <a16:creationId xmlns:a16="http://schemas.microsoft.com/office/drawing/2014/main" id="{CF1B3A4D-7711-B711-48A8-4C68B4430242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>
              <a:extLst>
                <a:ext uri="{FF2B5EF4-FFF2-40B4-BE49-F238E27FC236}">
                  <a16:creationId xmlns:a16="http://schemas.microsoft.com/office/drawing/2014/main" id="{64DE094C-565E-01DB-FE2F-A7C16691D9F8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>
              <a:extLst>
                <a:ext uri="{FF2B5EF4-FFF2-40B4-BE49-F238E27FC236}">
                  <a16:creationId xmlns:a16="http://schemas.microsoft.com/office/drawing/2014/main" id="{6A9B0EBC-84A4-A062-144D-3E611F25D7DF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>
              <a:extLst>
                <a:ext uri="{FF2B5EF4-FFF2-40B4-BE49-F238E27FC236}">
                  <a16:creationId xmlns:a16="http://schemas.microsoft.com/office/drawing/2014/main" id="{B0B1F997-79C3-D4C6-63A8-FCE6059F8387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>
              <a:extLst>
                <a:ext uri="{FF2B5EF4-FFF2-40B4-BE49-F238E27FC236}">
                  <a16:creationId xmlns:a16="http://schemas.microsoft.com/office/drawing/2014/main" id="{D4B53A90-DCCE-06DC-6A60-8C4641A5B22F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>
              <a:extLst>
                <a:ext uri="{FF2B5EF4-FFF2-40B4-BE49-F238E27FC236}">
                  <a16:creationId xmlns:a16="http://schemas.microsoft.com/office/drawing/2014/main" id="{0F019E48-AE96-4E9F-28D3-7C3D0C44C192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>
              <a:extLst>
                <a:ext uri="{FF2B5EF4-FFF2-40B4-BE49-F238E27FC236}">
                  <a16:creationId xmlns:a16="http://schemas.microsoft.com/office/drawing/2014/main" id="{AD6148A4-6FD2-2F7A-67BA-4DA64F8FD709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>
              <a:extLst>
                <a:ext uri="{FF2B5EF4-FFF2-40B4-BE49-F238E27FC236}">
                  <a16:creationId xmlns:a16="http://schemas.microsoft.com/office/drawing/2014/main" id="{4B725367-4918-A0BD-EC2B-D0E6D644945F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>
              <a:extLst>
                <a:ext uri="{FF2B5EF4-FFF2-40B4-BE49-F238E27FC236}">
                  <a16:creationId xmlns:a16="http://schemas.microsoft.com/office/drawing/2014/main" id="{8BB00E19-EDA2-C6FA-4EB5-64D154A692E9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>
              <a:extLst>
                <a:ext uri="{FF2B5EF4-FFF2-40B4-BE49-F238E27FC236}">
                  <a16:creationId xmlns:a16="http://schemas.microsoft.com/office/drawing/2014/main" id="{20F3340D-FB0B-2AA1-8207-0E96B211F72D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>
              <a:extLst>
                <a:ext uri="{FF2B5EF4-FFF2-40B4-BE49-F238E27FC236}">
                  <a16:creationId xmlns:a16="http://schemas.microsoft.com/office/drawing/2014/main" id="{1720F1BE-0671-69A5-26EE-D0132430A651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>
              <a:extLst>
                <a:ext uri="{FF2B5EF4-FFF2-40B4-BE49-F238E27FC236}">
                  <a16:creationId xmlns:a16="http://schemas.microsoft.com/office/drawing/2014/main" id="{BDAFEE08-BD03-9DC6-23F6-56161A7127A4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>
              <a:extLst>
                <a:ext uri="{FF2B5EF4-FFF2-40B4-BE49-F238E27FC236}">
                  <a16:creationId xmlns:a16="http://schemas.microsoft.com/office/drawing/2014/main" id="{67E0E3A8-D3A1-FAC6-3AC9-5ED7C8CF8F09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>
              <a:extLst>
                <a:ext uri="{FF2B5EF4-FFF2-40B4-BE49-F238E27FC236}">
                  <a16:creationId xmlns:a16="http://schemas.microsoft.com/office/drawing/2014/main" id="{7EFFFB8C-F754-4F4B-7068-24FF3DD4717D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>
              <a:extLst>
                <a:ext uri="{FF2B5EF4-FFF2-40B4-BE49-F238E27FC236}">
                  <a16:creationId xmlns:a16="http://schemas.microsoft.com/office/drawing/2014/main" id="{A195C363-BF0C-F39C-12B1-8861F18D4A46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>
              <a:extLst>
                <a:ext uri="{FF2B5EF4-FFF2-40B4-BE49-F238E27FC236}">
                  <a16:creationId xmlns:a16="http://schemas.microsoft.com/office/drawing/2014/main" id="{565036C0-0E9B-2FE4-5FB5-3CB72BF147AC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>
              <a:extLst>
                <a:ext uri="{FF2B5EF4-FFF2-40B4-BE49-F238E27FC236}">
                  <a16:creationId xmlns:a16="http://schemas.microsoft.com/office/drawing/2014/main" id="{B243FBF9-9062-D88C-2283-5B0696BCBD18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>
              <a:extLst>
                <a:ext uri="{FF2B5EF4-FFF2-40B4-BE49-F238E27FC236}">
                  <a16:creationId xmlns:a16="http://schemas.microsoft.com/office/drawing/2014/main" id="{614B9558-A56F-74E6-FD11-0E15870AAA11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>
              <a:extLst>
                <a:ext uri="{FF2B5EF4-FFF2-40B4-BE49-F238E27FC236}">
                  <a16:creationId xmlns:a16="http://schemas.microsoft.com/office/drawing/2014/main" id="{A92F4321-80F6-1A73-E314-E033D420CE24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>
              <a:extLst>
                <a:ext uri="{FF2B5EF4-FFF2-40B4-BE49-F238E27FC236}">
                  <a16:creationId xmlns:a16="http://schemas.microsoft.com/office/drawing/2014/main" id="{5DC69FD5-7AB2-594C-C56A-FB54F333AED8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>
              <a:extLst>
                <a:ext uri="{FF2B5EF4-FFF2-40B4-BE49-F238E27FC236}">
                  <a16:creationId xmlns:a16="http://schemas.microsoft.com/office/drawing/2014/main" id="{30484A69-C07A-7759-9A85-27986FEBA7EE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>
              <a:extLst>
                <a:ext uri="{FF2B5EF4-FFF2-40B4-BE49-F238E27FC236}">
                  <a16:creationId xmlns:a16="http://schemas.microsoft.com/office/drawing/2014/main" id="{1AAD1052-D011-BAF4-DCD8-7447E58EAC96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>
              <a:extLst>
                <a:ext uri="{FF2B5EF4-FFF2-40B4-BE49-F238E27FC236}">
                  <a16:creationId xmlns:a16="http://schemas.microsoft.com/office/drawing/2014/main" id="{385F33D3-A71A-060C-4B44-DC94E75D1E98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>
              <a:extLst>
                <a:ext uri="{FF2B5EF4-FFF2-40B4-BE49-F238E27FC236}">
                  <a16:creationId xmlns:a16="http://schemas.microsoft.com/office/drawing/2014/main" id="{76EDC516-E8BE-2BF3-CA34-FB943023B0B2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>
              <a:extLst>
                <a:ext uri="{FF2B5EF4-FFF2-40B4-BE49-F238E27FC236}">
                  <a16:creationId xmlns:a16="http://schemas.microsoft.com/office/drawing/2014/main" id="{CF42382D-4724-3331-A2CC-03CF825ED6CA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>
              <a:extLst>
                <a:ext uri="{FF2B5EF4-FFF2-40B4-BE49-F238E27FC236}">
                  <a16:creationId xmlns:a16="http://schemas.microsoft.com/office/drawing/2014/main" id="{78B718EA-CB2E-EEDA-52E7-26A2642DF992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>
              <a:extLst>
                <a:ext uri="{FF2B5EF4-FFF2-40B4-BE49-F238E27FC236}">
                  <a16:creationId xmlns:a16="http://schemas.microsoft.com/office/drawing/2014/main" id="{A56045C9-C612-D729-001F-771CAC9A68B7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>
              <a:extLst>
                <a:ext uri="{FF2B5EF4-FFF2-40B4-BE49-F238E27FC236}">
                  <a16:creationId xmlns:a16="http://schemas.microsoft.com/office/drawing/2014/main" id="{B2CC6828-C945-4ED5-EACD-0FDBB7AE1EF3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>
              <a:extLst>
                <a:ext uri="{FF2B5EF4-FFF2-40B4-BE49-F238E27FC236}">
                  <a16:creationId xmlns:a16="http://schemas.microsoft.com/office/drawing/2014/main" id="{8B9DA246-123B-83D8-223D-E3EE660B913C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>
              <a:extLst>
                <a:ext uri="{FF2B5EF4-FFF2-40B4-BE49-F238E27FC236}">
                  <a16:creationId xmlns:a16="http://schemas.microsoft.com/office/drawing/2014/main" id="{85F903B9-C3F2-54BF-E852-6417E33A0E73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>
              <a:extLst>
                <a:ext uri="{FF2B5EF4-FFF2-40B4-BE49-F238E27FC236}">
                  <a16:creationId xmlns:a16="http://schemas.microsoft.com/office/drawing/2014/main" id="{080A239D-A934-0009-220B-43BFBA479F60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>
              <a:extLst>
                <a:ext uri="{FF2B5EF4-FFF2-40B4-BE49-F238E27FC236}">
                  <a16:creationId xmlns:a16="http://schemas.microsoft.com/office/drawing/2014/main" id="{B4A6F9D1-7048-B1AC-1E36-7A2BD91C17D0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>
              <a:extLst>
                <a:ext uri="{FF2B5EF4-FFF2-40B4-BE49-F238E27FC236}">
                  <a16:creationId xmlns:a16="http://schemas.microsoft.com/office/drawing/2014/main" id="{9DD92F53-1154-6E44-84B7-A50AA145AA08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6" name="Google Shape;276;p24">
            <a:extLst>
              <a:ext uri="{FF2B5EF4-FFF2-40B4-BE49-F238E27FC236}">
                <a16:creationId xmlns:a16="http://schemas.microsoft.com/office/drawing/2014/main" id="{EF5881F0-8460-5142-C8C8-02B4C0A48647}"/>
              </a:ext>
            </a:extLst>
          </p:cNvPr>
          <p:cNvCxnSpPr/>
          <p:nvPr/>
        </p:nvCxnSpPr>
        <p:spPr>
          <a:xfrm>
            <a:off x="5599163" y="2376425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341698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Existing Solutions</a:t>
            </a:r>
            <a:endParaRPr dirty="0"/>
          </a:p>
        </p:txBody>
      </p:sp>
      <p:sp>
        <p:nvSpPr>
          <p:cNvPr id="454" name="Google Shape;454;p2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8884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Increasing popularity of AI-powered chatbots in education, with platforms like </a:t>
            </a:r>
            <a:r>
              <a:rPr lang="en-GB" dirty="0" err="1">
                <a:solidFill>
                  <a:srgbClr val="0E0E0E"/>
                </a:solidFill>
                <a:effectLst/>
                <a:latin typeface=".SF NS"/>
              </a:rPr>
              <a:t>Futr.ai</a:t>
            </a:r>
            <a:r>
              <a:rPr lang="en-GB" dirty="0">
                <a:solidFill>
                  <a:srgbClr val="0E0E0E"/>
                </a:solidFill>
                <a:effectLst/>
                <a:latin typeface=".SF NS"/>
              </a:rPr>
              <a:t> and Verge AI transforming student interactions.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Google Shape;453;p27">
            <a:extLst>
              <a:ext uri="{FF2B5EF4-FFF2-40B4-BE49-F238E27FC236}">
                <a16:creationId xmlns:a16="http://schemas.microsoft.com/office/drawing/2014/main" id="{ABF818C0-408B-A9FE-B17F-25D9ACE3F3B4}"/>
              </a:ext>
            </a:extLst>
          </p:cNvPr>
          <p:cNvSpPr txBox="1">
            <a:spLocks/>
          </p:cNvSpPr>
          <p:nvPr/>
        </p:nvSpPr>
        <p:spPr>
          <a:xfrm>
            <a:off x="715000" y="19066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GB" dirty="0"/>
              <a:t>Gap Analysis</a:t>
            </a:r>
          </a:p>
        </p:txBody>
      </p:sp>
      <p:sp>
        <p:nvSpPr>
          <p:cNvPr id="3" name="Google Shape;454;p27">
            <a:extLst>
              <a:ext uri="{FF2B5EF4-FFF2-40B4-BE49-F238E27FC236}">
                <a16:creationId xmlns:a16="http://schemas.microsoft.com/office/drawing/2014/main" id="{6D96DFDA-F15A-A760-14E4-A6100CAD4746}"/>
              </a:ext>
            </a:extLst>
          </p:cNvPr>
          <p:cNvSpPr txBox="1">
            <a:spLocks/>
          </p:cNvSpPr>
          <p:nvPr/>
        </p:nvSpPr>
        <p:spPr>
          <a:xfrm>
            <a:off x="715000" y="2568407"/>
            <a:ext cx="7713900" cy="233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 sz="14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pPr marL="285750" indent="-285750"/>
            <a:r>
              <a:rPr lang="en-GB" dirty="0"/>
              <a:t>Static faculty profiles lack detailed and dynamic information.</a:t>
            </a:r>
          </a:p>
          <a:p>
            <a:pPr marL="285750" indent="-285750"/>
            <a:r>
              <a:rPr lang="en-GB" dirty="0"/>
              <a:t>There is no chatbot that provide voice chat.</a:t>
            </a:r>
          </a:p>
          <a:p>
            <a:pPr marL="285750" indent="-285750"/>
            <a:r>
              <a:rPr lang="en-GB" dirty="0"/>
              <a:t>There is no admission prediction functionality.</a:t>
            </a:r>
          </a:p>
          <a:p>
            <a:pPr marL="285750" indent="-285750"/>
            <a:r>
              <a:rPr lang="en-GB" dirty="0"/>
              <a:t>Current bots lack advanced AI integration for context based responses.</a:t>
            </a:r>
          </a:p>
          <a:p>
            <a:pPr marL="285750" indent="-285750"/>
            <a:r>
              <a:rPr lang="en-GB" dirty="0"/>
              <a:t>There is no Data Science website for PUCIT</a:t>
            </a:r>
          </a:p>
          <a:p>
            <a:pPr marL="285750" indent="-285750"/>
            <a:endParaRPr lang="en-GB" dirty="0"/>
          </a:p>
          <a:p>
            <a:pPr marL="285750" indent="-285750"/>
            <a:endParaRPr lang="en-GB" dirty="0"/>
          </a:p>
          <a:p>
            <a:pPr marL="285750" indent="-285750"/>
            <a:endParaRPr lang="en-GB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C842A162-CCB2-4D0E-6D29-C0D5B415A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>
            <a:extLst>
              <a:ext uri="{FF2B5EF4-FFF2-40B4-BE49-F238E27FC236}">
                <a16:creationId xmlns:a16="http://schemas.microsoft.com/office/drawing/2014/main" id="{78F93213-C463-343A-7DF7-0B506D85DF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632" y="1693242"/>
            <a:ext cx="4735867" cy="14441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Objective</a:t>
            </a:r>
            <a:endParaRPr dirty="0"/>
          </a:p>
        </p:txBody>
      </p:sp>
      <p:grpSp>
        <p:nvGrpSpPr>
          <p:cNvPr id="210" name="Google Shape;210;p24">
            <a:extLst>
              <a:ext uri="{FF2B5EF4-FFF2-40B4-BE49-F238E27FC236}">
                <a16:creationId xmlns:a16="http://schemas.microsoft.com/office/drawing/2014/main" id="{44596971-61D2-3923-A2AA-2BC68DA753F4}"/>
              </a:ext>
            </a:extLst>
          </p:cNvPr>
          <p:cNvGrpSpPr/>
          <p:nvPr/>
        </p:nvGrpSpPr>
        <p:grpSpPr>
          <a:xfrm flipH="1">
            <a:off x="5932613" y="91438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>
              <a:extLst>
                <a:ext uri="{FF2B5EF4-FFF2-40B4-BE49-F238E27FC236}">
                  <a16:creationId xmlns:a16="http://schemas.microsoft.com/office/drawing/2014/main" id="{11F8D775-7B52-D590-46E6-4F2926C4118E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>
              <a:extLst>
                <a:ext uri="{FF2B5EF4-FFF2-40B4-BE49-F238E27FC236}">
                  <a16:creationId xmlns:a16="http://schemas.microsoft.com/office/drawing/2014/main" id="{6B89F5C1-9B3B-0FC6-76F2-D2FCF7F3B9F6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>
              <a:extLst>
                <a:ext uri="{FF2B5EF4-FFF2-40B4-BE49-F238E27FC236}">
                  <a16:creationId xmlns:a16="http://schemas.microsoft.com/office/drawing/2014/main" id="{AF25E636-BE4E-4CB8-9366-3465EBCE6232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>
              <a:extLst>
                <a:ext uri="{FF2B5EF4-FFF2-40B4-BE49-F238E27FC236}">
                  <a16:creationId xmlns:a16="http://schemas.microsoft.com/office/drawing/2014/main" id="{E158AAAF-B3B4-BF0A-AE34-4F22B444729F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>
              <a:extLst>
                <a:ext uri="{FF2B5EF4-FFF2-40B4-BE49-F238E27FC236}">
                  <a16:creationId xmlns:a16="http://schemas.microsoft.com/office/drawing/2014/main" id="{C21433FF-0200-93F2-0333-FBF6CB02A471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>
              <a:extLst>
                <a:ext uri="{FF2B5EF4-FFF2-40B4-BE49-F238E27FC236}">
                  <a16:creationId xmlns:a16="http://schemas.microsoft.com/office/drawing/2014/main" id="{6A7B69BC-69B9-A21B-66ED-26B70AD8DE5F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>
              <a:extLst>
                <a:ext uri="{FF2B5EF4-FFF2-40B4-BE49-F238E27FC236}">
                  <a16:creationId xmlns:a16="http://schemas.microsoft.com/office/drawing/2014/main" id="{F460C585-349B-8B90-A48B-758605F83E09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>
              <a:extLst>
                <a:ext uri="{FF2B5EF4-FFF2-40B4-BE49-F238E27FC236}">
                  <a16:creationId xmlns:a16="http://schemas.microsoft.com/office/drawing/2014/main" id="{B81A1933-853F-63EA-4356-D4183A0D0A03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>
              <a:extLst>
                <a:ext uri="{FF2B5EF4-FFF2-40B4-BE49-F238E27FC236}">
                  <a16:creationId xmlns:a16="http://schemas.microsoft.com/office/drawing/2014/main" id="{46DF7438-FDC1-3399-C9C5-480A9DAD6B50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>
              <a:extLst>
                <a:ext uri="{FF2B5EF4-FFF2-40B4-BE49-F238E27FC236}">
                  <a16:creationId xmlns:a16="http://schemas.microsoft.com/office/drawing/2014/main" id="{87F24E56-633F-7035-FE41-817C8E02DEE9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>
              <a:extLst>
                <a:ext uri="{FF2B5EF4-FFF2-40B4-BE49-F238E27FC236}">
                  <a16:creationId xmlns:a16="http://schemas.microsoft.com/office/drawing/2014/main" id="{59E3AA4E-70CF-E234-54A1-33971519A0B6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>
              <a:extLst>
                <a:ext uri="{FF2B5EF4-FFF2-40B4-BE49-F238E27FC236}">
                  <a16:creationId xmlns:a16="http://schemas.microsoft.com/office/drawing/2014/main" id="{C8DC9065-D992-D8A5-256C-8622D9E96A99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>
              <a:extLst>
                <a:ext uri="{FF2B5EF4-FFF2-40B4-BE49-F238E27FC236}">
                  <a16:creationId xmlns:a16="http://schemas.microsoft.com/office/drawing/2014/main" id="{B5E9CB7B-AE2B-74F8-8517-FE05F585B1A7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>
              <a:extLst>
                <a:ext uri="{FF2B5EF4-FFF2-40B4-BE49-F238E27FC236}">
                  <a16:creationId xmlns:a16="http://schemas.microsoft.com/office/drawing/2014/main" id="{FADA023E-90BA-AF16-BC30-89973A0B48D8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>
              <a:extLst>
                <a:ext uri="{FF2B5EF4-FFF2-40B4-BE49-F238E27FC236}">
                  <a16:creationId xmlns:a16="http://schemas.microsoft.com/office/drawing/2014/main" id="{71838C13-84FA-91E2-F080-9C2EDB40CE90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>
              <a:extLst>
                <a:ext uri="{FF2B5EF4-FFF2-40B4-BE49-F238E27FC236}">
                  <a16:creationId xmlns:a16="http://schemas.microsoft.com/office/drawing/2014/main" id="{F323444E-39CB-E58F-F0EC-EC874296C2AD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>
              <a:extLst>
                <a:ext uri="{FF2B5EF4-FFF2-40B4-BE49-F238E27FC236}">
                  <a16:creationId xmlns:a16="http://schemas.microsoft.com/office/drawing/2014/main" id="{1B2225DE-BA1F-7C1D-227C-94AE51B67880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>
              <a:extLst>
                <a:ext uri="{FF2B5EF4-FFF2-40B4-BE49-F238E27FC236}">
                  <a16:creationId xmlns:a16="http://schemas.microsoft.com/office/drawing/2014/main" id="{317FEB6D-1D55-4509-5217-0AF17D1A47BB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>
              <a:extLst>
                <a:ext uri="{FF2B5EF4-FFF2-40B4-BE49-F238E27FC236}">
                  <a16:creationId xmlns:a16="http://schemas.microsoft.com/office/drawing/2014/main" id="{96AA004E-5C09-9D24-5B13-012A951B1DA5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>
              <a:extLst>
                <a:ext uri="{FF2B5EF4-FFF2-40B4-BE49-F238E27FC236}">
                  <a16:creationId xmlns:a16="http://schemas.microsoft.com/office/drawing/2014/main" id="{75F114CC-98D9-5C51-04C9-119A132F8E34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>
              <a:extLst>
                <a:ext uri="{FF2B5EF4-FFF2-40B4-BE49-F238E27FC236}">
                  <a16:creationId xmlns:a16="http://schemas.microsoft.com/office/drawing/2014/main" id="{CFB98EE1-788D-FC7A-CA18-43E82C660173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>
              <a:extLst>
                <a:ext uri="{FF2B5EF4-FFF2-40B4-BE49-F238E27FC236}">
                  <a16:creationId xmlns:a16="http://schemas.microsoft.com/office/drawing/2014/main" id="{CF789F06-6D87-2A52-066D-FCD26A273BF1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>
              <a:extLst>
                <a:ext uri="{FF2B5EF4-FFF2-40B4-BE49-F238E27FC236}">
                  <a16:creationId xmlns:a16="http://schemas.microsoft.com/office/drawing/2014/main" id="{238F2D48-9511-ADBC-1C22-50FD7B5C53D4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>
              <a:extLst>
                <a:ext uri="{FF2B5EF4-FFF2-40B4-BE49-F238E27FC236}">
                  <a16:creationId xmlns:a16="http://schemas.microsoft.com/office/drawing/2014/main" id="{638C8F19-91AC-9035-A19C-2B04A01696A7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>
              <a:extLst>
                <a:ext uri="{FF2B5EF4-FFF2-40B4-BE49-F238E27FC236}">
                  <a16:creationId xmlns:a16="http://schemas.microsoft.com/office/drawing/2014/main" id="{025D4A9A-BB32-AF28-570F-CFE4BB9DBA79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>
              <a:extLst>
                <a:ext uri="{FF2B5EF4-FFF2-40B4-BE49-F238E27FC236}">
                  <a16:creationId xmlns:a16="http://schemas.microsoft.com/office/drawing/2014/main" id="{CEDB471B-853E-13FA-951C-604E2F066193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>
              <a:extLst>
                <a:ext uri="{FF2B5EF4-FFF2-40B4-BE49-F238E27FC236}">
                  <a16:creationId xmlns:a16="http://schemas.microsoft.com/office/drawing/2014/main" id="{55DD1C6A-EF44-26B6-B098-E20863ACBACF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>
              <a:extLst>
                <a:ext uri="{FF2B5EF4-FFF2-40B4-BE49-F238E27FC236}">
                  <a16:creationId xmlns:a16="http://schemas.microsoft.com/office/drawing/2014/main" id="{659A6D1C-DBB0-37BC-AC7D-F01602BB778A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>
              <a:extLst>
                <a:ext uri="{FF2B5EF4-FFF2-40B4-BE49-F238E27FC236}">
                  <a16:creationId xmlns:a16="http://schemas.microsoft.com/office/drawing/2014/main" id="{A19336B8-1FA7-472E-FEB3-CB6C5FC2BD5D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>
              <a:extLst>
                <a:ext uri="{FF2B5EF4-FFF2-40B4-BE49-F238E27FC236}">
                  <a16:creationId xmlns:a16="http://schemas.microsoft.com/office/drawing/2014/main" id="{8B62C0E8-C540-BAFE-BE2A-476FF12D4D1A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>
              <a:extLst>
                <a:ext uri="{FF2B5EF4-FFF2-40B4-BE49-F238E27FC236}">
                  <a16:creationId xmlns:a16="http://schemas.microsoft.com/office/drawing/2014/main" id="{F6533470-DA0C-B2D9-395F-4D3BB8E7252F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>
              <a:extLst>
                <a:ext uri="{FF2B5EF4-FFF2-40B4-BE49-F238E27FC236}">
                  <a16:creationId xmlns:a16="http://schemas.microsoft.com/office/drawing/2014/main" id="{8B3A3AB4-7CC1-3C8A-B5A0-450D04471879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>
              <a:extLst>
                <a:ext uri="{FF2B5EF4-FFF2-40B4-BE49-F238E27FC236}">
                  <a16:creationId xmlns:a16="http://schemas.microsoft.com/office/drawing/2014/main" id="{2B4417C1-B6F9-339D-68A2-4B139EA7C790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>
              <a:extLst>
                <a:ext uri="{FF2B5EF4-FFF2-40B4-BE49-F238E27FC236}">
                  <a16:creationId xmlns:a16="http://schemas.microsoft.com/office/drawing/2014/main" id="{9FA2D6CB-A90A-4782-5BCB-2B653092DD73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>
              <a:extLst>
                <a:ext uri="{FF2B5EF4-FFF2-40B4-BE49-F238E27FC236}">
                  <a16:creationId xmlns:a16="http://schemas.microsoft.com/office/drawing/2014/main" id="{35F87DC6-0D8A-077F-6ECD-B3094FFCDA25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>
              <a:extLst>
                <a:ext uri="{FF2B5EF4-FFF2-40B4-BE49-F238E27FC236}">
                  <a16:creationId xmlns:a16="http://schemas.microsoft.com/office/drawing/2014/main" id="{9D71B681-E8A3-FBE2-9214-D8BCB040EB77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>
              <a:extLst>
                <a:ext uri="{FF2B5EF4-FFF2-40B4-BE49-F238E27FC236}">
                  <a16:creationId xmlns:a16="http://schemas.microsoft.com/office/drawing/2014/main" id="{95290E8C-6490-F863-2B21-A5321555AE61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>
              <a:extLst>
                <a:ext uri="{FF2B5EF4-FFF2-40B4-BE49-F238E27FC236}">
                  <a16:creationId xmlns:a16="http://schemas.microsoft.com/office/drawing/2014/main" id="{B643F108-D917-8D4D-AD98-577BD9ED89B6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>
              <a:extLst>
                <a:ext uri="{FF2B5EF4-FFF2-40B4-BE49-F238E27FC236}">
                  <a16:creationId xmlns:a16="http://schemas.microsoft.com/office/drawing/2014/main" id="{F7AB2F06-58DB-EDC4-2247-683F92C5E47F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>
              <a:extLst>
                <a:ext uri="{FF2B5EF4-FFF2-40B4-BE49-F238E27FC236}">
                  <a16:creationId xmlns:a16="http://schemas.microsoft.com/office/drawing/2014/main" id="{F95E2DB3-BB56-5CDA-DE0A-DE9E9B3D3D1E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>
              <a:extLst>
                <a:ext uri="{FF2B5EF4-FFF2-40B4-BE49-F238E27FC236}">
                  <a16:creationId xmlns:a16="http://schemas.microsoft.com/office/drawing/2014/main" id="{F6CD39B9-2A16-C413-2D39-2B7D5C0A2FB4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>
              <a:extLst>
                <a:ext uri="{FF2B5EF4-FFF2-40B4-BE49-F238E27FC236}">
                  <a16:creationId xmlns:a16="http://schemas.microsoft.com/office/drawing/2014/main" id="{D3F864CB-61B8-66A3-1172-4E72C2C27502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>
              <a:extLst>
                <a:ext uri="{FF2B5EF4-FFF2-40B4-BE49-F238E27FC236}">
                  <a16:creationId xmlns:a16="http://schemas.microsoft.com/office/drawing/2014/main" id="{D1A82DBF-E2A8-A26B-4837-99109B2BA6E0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>
              <a:extLst>
                <a:ext uri="{FF2B5EF4-FFF2-40B4-BE49-F238E27FC236}">
                  <a16:creationId xmlns:a16="http://schemas.microsoft.com/office/drawing/2014/main" id="{3A9DE6F0-F582-0E98-45B7-E528B36ABEFF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>
              <a:extLst>
                <a:ext uri="{FF2B5EF4-FFF2-40B4-BE49-F238E27FC236}">
                  <a16:creationId xmlns:a16="http://schemas.microsoft.com/office/drawing/2014/main" id="{1EA69BAC-F847-2A5A-CE8A-174C7C21C620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>
              <a:extLst>
                <a:ext uri="{FF2B5EF4-FFF2-40B4-BE49-F238E27FC236}">
                  <a16:creationId xmlns:a16="http://schemas.microsoft.com/office/drawing/2014/main" id="{8FC779B5-D680-9158-76F1-EA88B7328E06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>
              <a:extLst>
                <a:ext uri="{FF2B5EF4-FFF2-40B4-BE49-F238E27FC236}">
                  <a16:creationId xmlns:a16="http://schemas.microsoft.com/office/drawing/2014/main" id="{5F31F5E3-A2CD-8366-7361-2A32BC6E1E6A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>
              <a:extLst>
                <a:ext uri="{FF2B5EF4-FFF2-40B4-BE49-F238E27FC236}">
                  <a16:creationId xmlns:a16="http://schemas.microsoft.com/office/drawing/2014/main" id="{9670E842-CA67-578A-18EA-ADE6D5BAEF9F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>
              <a:extLst>
                <a:ext uri="{FF2B5EF4-FFF2-40B4-BE49-F238E27FC236}">
                  <a16:creationId xmlns:a16="http://schemas.microsoft.com/office/drawing/2014/main" id="{732ABF6E-ED2F-CBFE-1AA5-955708A00CD7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>
              <a:extLst>
                <a:ext uri="{FF2B5EF4-FFF2-40B4-BE49-F238E27FC236}">
                  <a16:creationId xmlns:a16="http://schemas.microsoft.com/office/drawing/2014/main" id="{BF224DB1-9B0C-A81A-421D-96AE0CC47A06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>
              <a:extLst>
                <a:ext uri="{FF2B5EF4-FFF2-40B4-BE49-F238E27FC236}">
                  <a16:creationId xmlns:a16="http://schemas.microsoft.com/office/drawing/2014/main" id="{03A65051-4110-76AC-B889-F2ABD010EE42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>
              <a:extLst>
                <a:ext uri="{FF2B5EF4-FFF2-40B4-BE49-F238E27FC236}">
                  <a16:creationId xmlns:a16="http://schemas.microsoft.com/office/drawing/2014/main" id="{3A995F6A-854E-DEE9-C2E8-379FAFC4F5E4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>
              <a:extLst>
                <a:ext uri="{FF2B5EF4-FFF2-40B4-BE49-F238E27FC236}">
                  <a16:creationId xmlns:a16="http://schemas.microsoft.com/office/drawing/2014/main" id="{1C6090E4-D57B-23B3-C04A-A4EDC538864F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>
              <a:extLst>
                <a:ext uri="{FF2B5EF4-FFF2-40B4-BE49-F238E27FC236}">
                  <a16:creationId xmlns:a16="http://schemas.microsoft.com/office/drawing/2014/main" id="{C21B752B-6582-6DD1-01C2-249F443D055D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>
              <a:extLst>
                <a:ext uri="{FF2B5EF4-FFF2-40B4-BE49-F238E27FC236}">
                  <a16:creationId xmlns:a16="http://schemas.microsoft.com/office/drawing/2014/main" id="{3A142AB2-4F4A-8624-B08D-50C062671AC8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>
              <a:extLst>
                <a:ext uri="{FF2B5EF4-FFF2-40B4-BE49-F238E27FC236}">
                  <a16:creationId xmlns:a16="http://schemas.microsoft.com/office/drawing/2014/main" id="{89BFCA69-7019-9399-1895-A8A2E3F5E7CF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>
              <a:extLst>
                <a:ext uri="{FF2B5EF4-FFF2-40B4-BE49-F238E27FC236}">
                  <a16:creationId xmlns:a16="http://schemas.microsoft.com/office/drawing/2014/main" id="{BB602EDD-E815-8774-783A-F92BAFB4CB2D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>
              <a:extLst>
                <a:ext uri="{FF2B5EF4-FFF2-40B4-BE49-F238E27FC236}">
                  <a16:creationId xmlns:a16="http://schemas.microsoft.com/office/drawing/2014/main" id="{5F9EFE7C-7AE3-7DDB-5959-AA76FCC877AF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>
              <a:extLst>
                <a:ext uri="{FF2B5EF4-FFF2-40B4-BE49-F238E27FC236}">
                  <a16:creationId xmlns:a16="http://schemas.microsoft.com/office/drawing/2014/main" id="{197B8056-E37A-F319-189C-BA769388F73A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>
              <a:extLst>
                <a:ext uri="{FF2B5EF4-FFF2-40B4-BE49-F238E27FC236}">
                  <a16:creationId xmlns:a16="http://schemas.microsoft.com/office/drawing/2014/main" id="{144AE2F3-2C19-792B-2A95-94D0C9B7B17F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>
              <a:extLst>
                <a:ext uri="{FF2B5EF4-FFF2-40B4-BE49-F238E27FC236}">
                  <a16:creationId xmlns:a16="http://schemas.microsoft.com/office/drawing/2014/main" id="{941A05B2-BE4C-E03D-E3E5-41A8EC8B35F0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>
              <a:extLst>
                <a:ext uri="{FF2B5EF4-FFF2-40B4-BE49-F238E27FC236}">
                  <a16:creationId xmlns:a16="http://schemas.microsoft.com/office/drawing/2014/main" id="{375DDE9A-8153-7FD2-BE7F-AE829281FC78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>
              <a:extLst>
                <a:ext uri="{FF2B5EF4-FFF2-40B4-BE49-F238E27FC236}">
                  <a16:creationId xmlns:a16="http://schemas.microsoft.com/office/drawing/2014/main" id="{474F53A2-7675-17C4-A4F3-9EF4A7CF0635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>
              <a:extLst>
                <a:ext uri="{FF2B5EF4-FFF2-40B4-BE49-F238E27FC236}">
                  <a16:creationId xmlns:a16="http://schemas.microsoft.com/office/drawing/2014/main" id="{7FC07AA0-6328-F9FD-0D9B-4BC038F57352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>
              <a:extLst>
                <a:ext uri="{FF2B5EF4-FFF2-40B4-BE49-F238E27FC236}">
                  <a16:creationId xmlns:a16="http://schemas.microsoft.com/office/drawing/2014/main" id="{4630934B-6566-E589-030D-38F4BD12B8C1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6" name="Google Shape;276;p24">
            <a:extLst>
              <a:ext uri="{FF2B5EF4-FFF2-40B4-BE49-F238E27FC236}">
                <a16:creationId xmlns:a16="http://schemas.microsoft.com/office/drawing/2014/main" id="{525F0944-0CEF-5CFF-D536-7EA7D1E6ED40}"/>
              </a:ext>
            </a:extLst>
          </p:cNvPr>
          <p:cNvCxnSpPr/>
          <p:nvPr/>
        </p:nvCxnSpPr>
        <p:spPr>
          <a:xfrm>
            <a:off x="5599163" y="2376425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1535853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9C78A38-1348-7365-D5DE-9CCDB557D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801282"/>
              </p:ext>
            </p:extLst>
          </p:nvPr>
        </p:nvGraphicFramePr>
        <p:xfrm>
          <a:off x="918481" y="375597"/>
          <a:ext cx="7307037" cy="4177002"/>
        </p:xfrm>
        <a:graphic>
          <a:graphicData uri="http://schemas.openxmlformats.org/drawingml/2006/table">
            <a:tbl>
              <a:tblPr/>
              <a:tblGrid>
                <a:gridCol w="3269014">
                  <a:extLst>
                    <a:ext uri="{9D8B030D-6E8A-4147-A177-3AD203B41FA5}">
                      <a16:colId xmlns:a16="http://schemas.microsoft.com/office/drawing/2014/main" val="1718020411"/>
                    </a:ext>
                  </a:extLst>
                </a:gridCol>
                <a:gridCol w="4038023">
                  <a:extLst>
                    <a:ext uri="{9D8B030D-6E8A-4147-A177-3AD203B41FA5}">
                      <a16:colId xmlns:a16="http://schemas.microsoft.com/office/drawing/2014/main" val="3578281845"/>
                    </a:ext>
                  </a:extLst>
                </a:gridCol>
              </a:tblGrid>
              <a:tr h="864463">
                <a:tc>
                  <a:txBody>
                    <a:bodyPr/>
                    <a:lstStyle/>
                    <a:p>
                      <a:pPr rtl="0" fontAlgn="t"/>
                      <a:r>
                        <a:rPr lang="en-GB" sz="1400" b="0" i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Functional Generic Website</a:t>
                      </a:r>
                      <a:endParaRPr lang="en-GB" sz="1800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39317" marR="39317" marT="39317" marB="3931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GB" sz="1200" b="0" i="0" u="none" strike="noStrike" dirty="0">
                          <a:solidFill>
                            <a:srgbClr val="0E0E0E"/>
                          </a:solidFill>
                          <a:effectLst/>
                          <a:latin typeface="Calibri" panose="020F0502020204030204" pitchFamily="34" charset="0"/>
                        </a:rPr>
                        <a:t>Create an AI tool for faculty to build personalized academic websites with templates, featuring merit lists, course details, prerequisites, previous FYPs, and announcements.</a:t>
                      </a:r>
                      <a:endParaRPr lang="en-GB" sz="1200" dirty="0">
                        <a:effectLst/>
                      </a:endParaRPr>
                    </a:p>
                  </a:txBody>
                  <a:tcPr marL="39317" marR="39317" marT="39317" marB="3931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412423"/>
                  </a:ext>
                </a:extLst>
              </a:tr>
              <a:tr h="1006774">
                <a:tc>
                  <a:txBody>
                    <a:bodyPr/>
                    <a:lstStyle/>
                    <a:p>
                      <a:pPr algn="just" rtl="0" fontAlgn="t"/>
                      <a:r>
                        <a:rPr lang="en-GB" sz="1400" b="0" i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Implement an AI-Powered Chatbot</a:t>
                      </a:r>
                      <a:endParaRPr lang="en-GB" sz="1400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39317" marR="39317" marT="39317" marB="3931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GB" sz="1200" b="0" i="0" u="none" strike="noStrike" dirty="0">
                          <a:solidFill>
                            <a:srgbClr val="0E0E0E"/>
                          </a:solidFill>
                          <a:effectLst/>
                          <a:latin typeface="Calibri" panose="020F0502020204030204" pitchFamily="34" charset="0"/>
                        </a:rPr>
                        <a:t>Develop a voice-enabled chatbot using Retrieval-Augmented Generation (RAG) to provide accurate, context-rich responses to queries about faculty information, university policies, and complex inquiries on the academic roadmap and courses.</a:t>
                      </a:r>
                      <a:endParaRPr lang="en-GB" sz="1200" dirty="0">
                        <a:effectLst/>
                      </a:endParaRPr>
                    </a:p>
                  </a:txBody>
                  <a:tcPr marL="39317" marR="39317" marT="39317" marB="3931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603038"/>
                  </a:ext>
                </a:extLst>
              </a:tr>
              <a:tr h="778278">
                <a:tc>
                  <a:txBody>
                    <a:bodyPr/>
                    <a:lstStyle/>
                    <a:p>
                      <a:pPr algn="just" rtl="0" fontAlgn="t"/>
                      <a:r>
                        <a:rPr lang="en-GB" sz="1400" b="0" i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Provide Faculty Website Creation Tools</a:t>
                      </a:r>
                      <a:endParaRPr lang="en-GB" sz="1400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39317" marR="39317" marT="39317" marB="3931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GB" sz="1200" b="0" i="0" u="none" strike="noStrike" dirty="0">
                          <a:solidFill>
                            <a:srgbClr val="0E0E0E"/>
                          </a:solidFill>
                          <a:effectLst/>
                          <a:latin typeface="Calibri" panose="020F0502020204030204" pitchFamily="34" charset="0"/>
                        </a:rPr>
                        <a:t>Develop a tool to enable faculty members to create and maintain personalized academic websites using customizable templates.</a:t>
                      </a:r>
                      <a:endParaRPr lang="en-GB" sz="1200" dirty="0">
                        <a:effectLst/>
                      </a:endParaRPr>
                    </a:p>
                    <a:p>
                      <a:pPr fontAlgn="t"/>
                      <a:endParaRPr lang="en-GB" sz="900" dirty="0">
                        <a:effectLst/>
                      </a:endParaRPr>
                    </a:p>
                  </a:txBody>
                  <a:tcPr marL="39317" marR="39317" marT="39317" marB="3931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7341856"/>
                  </a:ext>
                </a:extLst>
              </a:tr>
              <a:tr h="534453">
                <a:tc>
                  <a:txBody>
                    <a:bodyPr/>
                    <a:lstStyle/>
                    <a:p>
                      <a:pPr algn="just" rtl="0" fontAlgn="t"/>
                      <a:r>
                        <a:rPr lang="en-GB" sz="1400" b="0" i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Predicting the Admission Process</a:t>
                      </a:r>
                      <a:endParaRPr lang="en-GB" sz="1400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39317" marR="39317" marT="39317" marB="3931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GB" sz="1200" b="0" i="0" u="none" strike="noStrike" dirty="0">
                          <a:solidFill>
                            <a:srgbClr val="0E0E0E"/>
                          </a:solidFill>
                          <a:effectLst/>
                          <a:latin typeface="Calibri" panose="020F0502020204030204" pitchFamily="34" charset="0"/>
                        </a:rPr>
                        <a:t>Implement AI-based systems for document verification, aggregate calculation, and admission prediction.</a:t>
                      </a:r>
                      <a:endParaRPr lang="en-GB" sz="1200" dirty="0">
                        <a:effectLst/>
                      </a:endParaRPr>
                    </a:p>
                  </a:txBody>
                  <a:tcPr marL="39317" marR="39317" marT="39317" marB="3931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6109558"/>
                  </a:ext>
                </a:extLst>
              </a:tr>
              <a:tr h="963491">
                <a:tc>
                  <a:txBody>
                    <a:bodyPr/>
                    <a:lstStyle/>
                    <a:p>
                      <a:pPr rtl="0" fontAlgn="t"/>
                      <a:r>
                        <a:rPr lang="en-GB" sz="1400" b="0" i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Deployment of the Website &amp; AI solutions</a:t>
                      </a:r>
                      <a:endParaRPr lang="en-GB" sz="1400" dirty="0">
                        <a:solidFill>
                          <a:schemeClr val="accent3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39317" marR="39317" marT="39317" marB="3931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Aft>
                          <a:spcPts val="120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and deploy AI-powered systems with seamless integration into university infrastructure, ensuring scalability, security, and user accessibility. Deploy the website using scalable cloud infrastructure for high availability, real-time updates, and user-friendly access to AI tools.</a:t>
                      </a:r>
                      <a:endParaRPr lang="en-GB" sz="1200" dirty="0">
                        <a:effectLst/>
                      </a:endParaRPr>
                    </a:p>
                  </a:txBody>
                  <a:tcPr marL="39317" marR="39317" marT="39317" marB="39317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0164338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612F3EDD-A041-1ECC-9922-47A8C8A522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14375" y="2464098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PK" altLang="en-PK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PK" altLang="en-PK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458</Words>
  <Application>Microsoft Macintosh PowerPoint</Application>
  <PresentationFormat>On-screen Show (16:9)</PresentationFormat>
  <Paragraphs>83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.SF NS</vt:lpstr>
      <vt:lpstr>Golos Text Medium</vt:lpstr>
      <vt:lpstr>Arial</vt:lpstr>
      <vt:lpstr>Bebas Neue</vt:lpstr>
      <vt:lpstr>Calibri</vt:lpstr>
      <vt:lpstr>Golos Text</vt:lpstr>
      <vt:lpstr>Artificial Intelligence by Slidesgo</vt:lpstr>
      <vt:lpstr>DataVerse An AI Powered Data Science Platform </vt:lpstr>
      <vt:lpstr>Introduction</vt:lpstr>
      <vt:lpstr>Background</vt:lpstr>
      <vt:lpstr>Purpose</vt:lpstr>
      <vt:lpstr>Problem Statement</vt:lpstr>
      <vt:lpstr>Literature  Review &amp; Gap Analysis</vt:lpstr>
      <vt:lpstr>Existing Solutions</vt:lpstr>
      <vt:lpstr>Objective</vt:lpstr>
      <vt:lpstr>PowerPoint Presentation</vt:lpstr>
      <vt:lpstr>Target  Audience</vt:lpstr>
      <vt:lpstr>AUDIENCE</vt:lpstr>
      <vt:lpstr>Data Collection</vt:lpstr>
      <vt:lpstr>Data</vt:lpstr>
      <vt:lpstr>API</vt:lpstr>
      <vt:lpstr>API</vt:lpstr>
      <vt:lpstr>Technologies</vt:lpstr>
      <vt:lpstr>Frontend</vt:lpstr>
      <vt:lpstr>Deployment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Microsoft Office User</cp:lastModifiedBy>
  <cp:revision>5</cp:revision>
  <dcterms:modified xsi:type="dcterms:W3CDTF">2024-10-16T18:06:31Z</dcterms:modified>
</cp:coreProperties>
</file>